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3"/>
  </p:notesMasterIdLst>
  <p:sldIdLst>
    <p:sldId id="256" r:id="rId2"/>
    <p:sldId id="257" r:id="rId3"/>
    <p:sldId id="258" r:id="rId4"/>
    <p:sldId id="260" r:id="rId5"/>
    <p:sldId id="261" r:id="rId6"/>
    <p:sldId id="262" r:id="rId7"/>
    <p:sldId id="263" r:id="rId8"/>
    <p:sldId id="267"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4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3E14FE-33AE-40E4-818F-F304FA807535}" v="5" dt="2022-04-07T17:24:24.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99" autoAdjust="0"/>
  </p:normalViewPr>
  <p:slideViewPr>
    <p:cSldViewPr snapToGrid="0">
      <p:cViewPr varScale="1">
        <p:scale>
          <a:sx n="96" d="100"/>
          <a:sy n="96" d="100"/>
        </p:scale>
        <p:origin x="4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iffin Davis" userId="d68886a75f38396c" providerId="LiveId" clId="{5C3E14FE-33AE-40E4-818F-F304FA807535}"/>
    <pc:docChg chg="undo redo custSel addSld delSld modSld">
      <pc:chgData name="Griffin Davis" userId="d68886a75f38396c" providerId="LiveId" clId="{5C3E14FE-33AE-40E4-818F-F304FA807535}" dt="2022-04-07T17:26:17.419" v="451" actId="26606"/>
      <pc:docMkLst>
        <pc:docMk/>
      </pc:docMkLst>
      <pc:sldChg chg="modNotesTx">
        <pc:chgData name="Griffin Davis" userId="d68886a75f38396c" providerId="LiveId" clId="{5C3E14FE-33AE-40E4-818F-F304FA807535}" dt="2022-04-07T17:23:43.240" v="36" actId="20577"/>
        <pc:sldMkLst>
          <pc:docMk/>
          <pc:sldMk cId="2583000206" sldId="262"/>
        </pc:sldMkLst>
      </pc:sldChg>
      <pc:sldChg chg="addSp modSp mod setBg">
        <pc:chgData name="Griffin Davis" userId="d68886a75f38396c" providerId="LiveId" clId="{5C3E14FE-33AE-40E4-818F-F304FA807535}" dt="2022-04-07T17:26:17.419" v="451" actId="26606"/>
        <pc:sldMkLst>
          <pc:docMk/>
          <pc:sldMk cId="1836800570" sldId="266"/>
        </pc:sldMkLst>
        <pc:spChg chg="mod">
          <ac:chgData name="Griffin Davis" userId="d68886a75f38396c" providerId="LiveId" clId="{5C3E14FE-33AE-40E4-818F-F304FA807535}" dt="2022-04-07T17:26:17.419" v="451" actId="26606"/>
          <ac:spMkLst>
            <pc:docMk/>
            <pc:sldMk cId="1836800570" sldId="266"/>
            <ac:spMk id="2" creationId="{D5638F0A-491D-468F-81EC-2C3CEFE73A6F}"/>
          </ac:spMkLst>
        </pc:spChg>
        <pc:spChg chg="add">
          <ac:chgData name="Griffin Davis" userId="d68886a75f38396c" providerId="LiveId" clId="{5C3E14FE-33AE-40E4-818F-F304FA807535}" dt="2022-04-07T17:26:17.419" v="451" actId="26606"/>
          <ac:spMkLst>
            <pc:docMk/>
            <pc:sldMk cId="1836800570" sldId="266"/>
            <ac:spMk id="16" creationId="{6C4028FD-8BAA-4A19-BFDE-594D991B7552}"/>
          </ac:spMkLst>
        </pc:spChg>
        <pc:graphicFrameChg chg="mod modGraphic">
          <ac:chgData name="Griffin Davis" userId="d68886a75f38396c" providerId="LiveId" clId="{5C3E14FE-33AE-40E4-818F-F304FA807535}" dt="2022-04-07T17:26:17.419" v="451" actId="26606"/>
          <ac:graphicFrameMkLst>
            <pc:docMk/>
            <pc:sldMk cId="1836800570" sldId="266"/>
            <ac:graphicFrameMk id="11" creationId="{92E6880F-F570-4BBC-99D4-838D8E6DA51C}"/>
          </ac:graphicFrameMkLst>
        </pc:graphicFrameChg>
      </pc:sldChg>
      <pc:sldChg chg="addSp delSp modSp new add del mod setBg modNotesTx">
        <pc:chgData name="Griffin Davis" userId="d68886a75f38396c" providerId="LiveId" clId="{5C3E14FE-33AE-40E4-818F-F304FA807535}" dt="2022-04-07T17:25:52.164" v="450" actId="20577"/>
        <pc:sldMkLst>
          <pc:docMk/>
          <pc:sldMk cId="3475248102" sldId="267"/>
        </pc:sldMkLst>
        <pc:spChg chg="mod ord">
          <ac:chgData name="Griffin Davis" userId="d68886a75f38396c" providerId="LiveId" clId="{5C3E14FE-33AE-40E4-818F-F304FA807535}" dt="2022-04-07T17:24:56.486" v="107" actId="26606"/>
          <ac:spMkLst>
            <pc:docMk/>
            <pc:sldMk cId="3475248102" sldId="267"/>
            <ac:spMk id="2" creationId="{BB78D34F-6924-47DB-A7BB-D1B45A5EBEFA}"/>
          </ac:spMkLst>
        </pc:spChg>
        <pc:spChg chg="add del mod ord">
          <ac:chgData name="Griffin Davis" userId="d68886a75f38396c" providerId="LiveId" clId="{5C3E14FE-33AE-40E4-818F-F304FA807535}" dt="2022-04-07T17:24:56.486" v="107" actId="26606"/>
          <ac:spMkLst>
            <pc:docMk/>
            <pc:sldMk cId="3475248102" sldId="267"/>
            <ac:spMk id="3" creationId="{E2D7A18E-6AC8-40D1-A474-5190084717EB}"/>
          </ac:spMkLst>
        </pc:spChg>
        <pc:spChg chg="add del">
          <ac:chgData name="Griffin Davis" userId="d68886a75f38396c" providerId="LiveId" clId="{5C3E14FE-33AE-40E4-818F-F304FA807535}" dt="2022-04-07T17:24:47.178" v="102" actId="26606"/>
          <ac:spMkLst>
            <pc:docMk/>
            <pc:sldMk cId="3475248102" sldId="267"/>
            <ac:spMk id="32" creationId="{D7A453D2-15D8-4403-815F-291FA16340D9}"/>
          </ac:spMkLst>
        </pc:spChg>
        <pc:spChg chg="add del">
          <ac:chgData name="Griffin Davis" userId="d68886a75f38396c" providerId="LiveId" clId="{5C3E14FE-33AE-40E4-818F-F304FA807535}" dt="2022-04-07T17:24:47.178" v="102" actId="26606"/>
          <ac:spMkLst>
            <pc:docMk/>
            <pc:sldMk cId="3475248102" sldId="267"/>
            <ac:spMk id="34" creationId="{8161EA6B-09CA-445B-AB0D-8DF76FA92DEF}"/>
          </ac:spMkLst>
        </pc:spChg>
        <pc:spChg chg="add del">
          <ac:chgData name="Griffin Davis" userId="d68886a75f38396c" providerId="LiveId" clId="{5C3E14FE-33AE-40E4-818F-F304FA807535}" dt="2022-04-07T17:24:47.178" v="102" actId="26606"/>
          <ac:spMkLst>
            <pc:docMk/>
            <pc:sldMk cId="3475248102" sldId="267"/>
            <ac:spMk id="50" creationId="{B8114C98-A349-4111-A123-E8EAB86ABE30}"/>
          </ac:spMkLst>
        </pc:spChg>
        <pc:spChg chg="add del">
          <ac:chgData name="Griffin Davis" userId="d68886a75f38396c" providerId="LiveId" clId="{5C3E14FE-33AE-40E4-818F-F304FA807535}" dt="2022-04-07T17:24:47.178" v="102" actId="26606"/>
          <ac:spMkLst>
            <pc:docMk/>
            <pc:sldMk cId="3475248102" sldId="267"/>
            <ac:spMk id="58" creationId="{E2D3D3F2-ABBB-4453-B1C5-1BEBF7E4DD56}"/>
          </ac:spMkLst>
        </pc:spChg>
        <pc:spChg chg="add del">
          <ac:chgData name="Griffin Davis" userId="d68886a75f38396c" providerId="LiveId" clId="{5C3E14FE-33AE-40E4-818F-F304FA807535}" dt="2022-04-07T17:24:54.479" v="104" actId="26606"/>
          <ac:spMkLst>
            <pc:docMk/>
            <pc:sldMk cId="3475248102" sldId="267"/>
            <ac:spMk id="66" creationId="{33CD251C-A887-4D2F-925B-FC097198538B}"/>
          </ac:spMkLst>
        </pc:spChg>
        <pc:spChg chg="add del">
          <ac:chgData name="Griffin Davis" userId="d68886a75f38396c" providerId="LiveId" clId="{5C3E14FE-33AE-40E4-818F-F304FA807535}" dt="2022-04-07T17:24:54.479" v="104" actId="26606"/>
          <ac:spMkLst>
            <pc:docMk/>
            <pc:sldMk cId="3475248102" sldId="267"/>
            <ac:spMk id="67" creationId="{40996378-98B9-4F3A-9BD5-D71A617AD91C}"/>
          </ac:spMkLst>
        </pc:spChg>
        <pc:spChg chg="add del">
          <ac:chgData name="Griffin Davis" userId="d68886a75f38396c" providerId="LiveId" clId="{5C3E14FE-33AE-40E4-818F-F304FA807535}" dt="2022-04-07T17:24:56.479" v="106" actId="26606"/>
          <ac:spMkLst>
            <pc:docMk/>
            <pc:sldMk cId="3475248102" sldId="267"/>
            <ac:spMk id="71" creationId="{2DAA6C16-BF9B-4A3E-BC70-EE6015D4F967}"/>
          </ac:spMkLst>
        </pc:spChg>
        <pc:spChg chg="add">
          <ac:chgData name="Griffin Davis" userId="d68886a75f38396c" providerId="LiveId" clId="{5C3E14FE-33AE-40E4-818F-F304FA807535}" dt="2022-04-07T17:24:56.486" v="107" actId="26606"/>
          <ac:spMkLst>
            <pc:docMk/>
            <pc:sldMk cId="3475248102" sldId="267"/>
            <ac:spMk id="75" creationId="{33CD251C-A887-4D2F-925B-FC097198538B}"/>
          </ac:spMkLst>
        </pc:spChg>
        <pc:spChg chg="add">
          <ac:chgData name="Griffin Davis" userId="d68886a75f38396c" providerId="LiveId" clId="{5C3E14FE-33AE-40E4-818F-F304FA807535}" dt="2022-04-07T17:24:56.486" v="107" actId="26606"/>
          <ac:spMkLst>
            <pc:docMk/>
            <pc:sldMk cId="3475248102" sldId="267"/>
            <ac:spMk id="76" creationId="{40996378-98B9-4F3A-9BD5-D71A617AD91C}"/>
          </ac:spMkLst>
        </pc:spChg>
        <pc:grpChg chg="add del">
          <ac:chgData name="Griffin Davis" userId="d68886a75f38396c" providerId="LiveId" clId="{5C3E14FE-33AE-40E4-818F-F304FA807535}" dt="2022-04-07T17:24:47.178" v="102" actId="26606"/>
          <ac:grpSpMkLst>
            <pc:docMk/>
            <pc:sldMk cId="3475248102" sldId="267"/>
            <ac:grpSpMk id="36" creationId="{7F277EAE-FC73-4AE5-9BDB-0BE814F95405}"/>
          </ac:grpSpMkLst>
        </pc:grpChg>
        <pc:grpChg chg="add del">
          <ac:chgData name="Griffin Davis" userId="d68886a75f38396c" providerId="LiveId" clId="{5C3E14FE-33AE-40E4-818F-F304FA807535}" dt="2022-04-07T17:24:47.178" v="102" actId="26606"/>
          <ac:grpSpMkLst>
            <pc:docMk/>
            <pc:sldMk cId="3475248102" sldId="267"/>
            <ac:grpSpMk id="44" creationId="{AF19A774-30A5-488B-9BAF-629C6440294E}"/>
          </ac:grpSpMkLst>
        </pc:grpChg>
        <pc:grpChg chg="add del">
          <ac:chgData name="Griffin Davis" userId="d68886a75f38396c" providerId="LiveId" clId="{5C3E14FE-33AE-40E4-818F-F304FA807535}" dt="2022-04-07T17:24:47.178" v="102" actId="26606"/>
          <ac:grpSpMkLst>
            <pc:docMk/>
            <pc:sldMk cId="3475248102" sldId="267"/>
            <ac:grpSpMk id="52" creationId="{670FB431-AE18-414D-92F4-1D12D1991152}"/>
          </ac:grpSpMkLst>
        </pc:grpChg>
        <pc:grpChg chg="add del">
          <ac:chgData name="Griffin Davis" userId="d68886a75f38396c" providerId="LiveId" clId="{5C3E14FE-33AE-40E4-818F-F304FA807535}" dt="2022-04-07T17:24:47.178" v="102" actId="26606"/>
          <ac:grpSpMkLst>
            <pc:docMk/>
            <pc:sldMk cId="3475248102" sldId="267"/>
            <ac:grpSpMk id="60" creationId="{8214E4A5-A0D2-42C4-8D14-D2A7E495F041}"/>
          </ac:grpSpMkLst>
        </pc:grpChg>
        <pc:grpChg chg="add del">
          <ac:chgData name="Griffin Davis" userId="d68886a75f38396c" providerId="LiveId" clId="{5C3E14FE-33AE-40E4-818F-F304FA807535}" dt="2022-04-07T17:24:56.479" v="106" actId="26606"/>
          <ac:grpSpMkLst>
            <pc:docMk/>
            <pc:sldMk cId="3475248102" sldId="267"/>
            <ac:grpSpMk id="72" creationId="{31655B4F-4050-4B1F-82A8-180E74CF9C54}"/>
          </ac:grpSpMkLst>
        </pc:grpChg>
        <pc:picChg chg="add del mod">
          <ac:chgData name="Griffin Davis" userId="d68886a75f38396c" providerId="LiveId" clId="{5C3E14FE-33AE-40E4-818F-F304FA807535}" dt="2022-04-07T17:23:41.302" v="33"/>
          <ac:picMkLst>
            <pc:docMk/>
            <pc:sldMk cId="3475248102" sldId="267"/>
            <ac:picMk id="5" creationId="{1E15ECEB-6ABF-4EB4-95A0-1D2F80C66C01}"/>
          </ac:picMkLst>
        </pc:picChg>
        <pc:picChg chg="add del mod">
          <ac:chgData name="Griffin Davis" userId="d68886a75f38396c" providerId="LiveId" clId="{5C3E14FE-33AE-40E4-818F-F304FA807535}" dt="2022-04-07T17:23:41.302" v="33"/>
          <ac:picMkLst>
            <pc:docMk/>
            <pc:sldMk cId="3475248102" sldId="267"/>
            <ac:picMk id="7" creationId="{F57A33F1-AEE2-4C9E-BF7B-4950185D4CBF}"/>
          </ac:picMkLst>
        </pc:picChg>
        <pc:picChg chg="add del mod">
          <ac:chgData name="Griffin Davis" userId="d68886a75f38396c" providerId="LiveId" clId="{5C3E14FE-33AE-40E4-818F-F304FA807535}" dt="2022-04-07T17:23:41.302" v="33"/>
          <ac:picMkLst>
            <pc:docMk/>
            <pc:sldMk cId="3475248102" sldId="267"/>
            <ac:picMk id="9" creationId="{1774F812-860B-4B65-8DF7-C2856CCB3A58}"/>
          </ac:picMkLst>
        </pc:picChg>
        <pc:picChg chg="add del mod">
          <ac:chgData name="Griffin Davis" userId="d68886a75f38396c" providerId="LiveId" clId="{5C3E14FE-33AE-40E4-818F-F304FA807535}" dt="2022-04-07T17:23:41.302" v="33"/>
          <ac:picMkLst>
            <pc:docMk/>
            <pc:sldMk cId="3475248102" sldId="267"/>
            <ac:picMk id="11" creationId="{84F96305-DDA4-413A-9588-EF089A245D42}"/>
          </ac:picMkLst>
        </pc:picChg>
        <pc:picChg chg="add del mod">
          <ac:chgData name="Griffin Davis" userId="d68886a75f38396c" providerId="LiveId" clId="{5C3E14FE-33AE-40E4-818F-F304FA807535}" dt="2022-04-07T17:23:50.229" v="39"/>
          <ac:picMkLst>
            <pc:docMk/>
            <pc:sldMk cId="3475248102" sldId="267"/>
            <ac:picMk id="13" creationId="{3E1DDD49-C87B-435E-ACE1-2E4308D1B7F8}"/>
          </ac:picMkLst>
        </pc:picChg>
        <pc:picChg chg="add del mod">
          <ac:chgData name="Griffin Davis" userId="d68886a75f38396c" providerId="LiveId" clId="{5C3E14FE-33AE-40E4-818F-F304FA807535}" dt="2022-04-07T17:23:50.229" v="39"/>
          <ac:picMkLst>
            <pc:docMk/>
            <pc:sldMk cId="3475248102" sldId="267"/>
            <ac:picMk id="15" creationId="{4A737D71-712E-4DE6-8D3F-AA856104CC8F}"/>
          </ac:picMkLst>
        </pc:picChg>
        <pc:picChg chg="add del mod">
          <ac:chgData name="Griffin Davis" userId="d68886a75f38396c" providerId="LiveId" clId="{5C3E14FE-33AE-40E4-818F-F304FA807535}" dt="2022-04-07T17:23:50.229" v="39"/>
          <ac:picMkLst>
            <pc:docMk/>
            <pc:sldMk cId="3475248102" sldId="267"/>
            <ac:picMk id="17" creationId="{1CEA7FDE-9F50-461B-A277-FD167F509B36}"/>
          </ac:picMkLst>
        </pc:picChg>
        <pc:picChg chg="add del mod">
          <ac:chgData name="Griffin Davis" userId="d68886a75f38396c" providerId="LiveId" clId="{5C3E14FE-33AE-40E4-818F-F304FA807535}" dt="2022-04-07T17:23:50.229" v="39"/>
          <ac:picMkLst>
            <pc:docMk/>
            <pc:sldMk cId="3475248102" sldId="267"/>
            <ac:picMk id="19" creationId="{31B86408-1098-4B99-A140-4DAF9C2321F9}"/>
          </ac:picMkLst>
        </pc:picChg>
        <pc:picChg chg="add mod ord">
          <ac:chgData name="Griffin Davis" userId="d68886a75f38396c" providerId="LiveId" clId="{5C3E14FE-33AE-40E4-818F-F304FA807535}" dt="2022-04-07T17:24:56.486" v="107" actId="26606"/>
          <ac:picMkLst>
            <pc:docMk/>
            <pc:sldMk cId="3475248102" sldId="267"/>
            <ac:picMk id="21" creationId="{A6726179-B3AE-4BFA-AE5A-5F6044871331}"/>
          </ac:picMkLst>
        </pc:picChg>
        <pc:picChg chg="add mod ord">
          <ac:chgData name="Griffin Davis" userId="d68886a75f38396c" providerId="LiveId" clId="{5C3E14FE-33AE-40E4-818F-F304FA807535}" dt="2022-04-07T17:24:56.486" v="107" actId="26606"/>
          <ac:picMkLst>
            <pc:docMk/>
            <pc:sldMk cId="3475248102" sldId="267"/>
            <ac:picMk id="23" creationId="{CEB9AE23-9094-4D2E-8020-5CE8FBD92B78}"/>
          </ac:picMkLst>
        </pc:picChg>
        <pc:picChg chg="add mod ord">
          <ac:chgData name="Griffin Davis" userId="d68886a75f38396c" providerId="LiveId" clId="{5C3E14FE-33AE-40E4-818F-F304FA807535}" dt="2022-04-07T17:24:56.486" v="107" actId="26606"/>
          <ac:picMkLst>
            <pc:docMk/>
            <pc:sldMk cId="3475248102" sldId="267"/>
            <ac:picMk id="25" creationId="{313A9FAD-A8CE-4B20-8469-111879106109}"/>
          </ac:picMkLst>
        </pc:picChg>
        <pc:picChg chg="add mod ord">
          <ac:chgData name="Griffin Davis" userId="d68886a75f38396c" providerId="LiveId" clId="{5C3E14FE-33AE-40E4-818F-F304FA807535}" dt="2022-04-07T17:24:56.486" v="107" actId="26606"/>
          <ac:picMkLst>
            <pc:docMk/>
            <pc:sldMk cId="3475248102" sldId="267"/>
            <ac:picMk id="27" creationId="{A986445A-9205-4A77-B803-33C0ABA66507}"/>
          </ac:picMkLst>
        </pc:picChg>
        <pc:cxnChg chg="add">
          <ac:chgData name="Griffin Davis" userId="d68886a75f38396c" providerId="LiveId" clId="{5C3E14FE-33AE-40E4-818F-F304FA807535}" dt="2022-04-07T17:24:56.486" v="107" actId="26606"/>
          <ac:cxnSpMkLst>
            <pc:docMk/>
            <pc:sldMk cId="3475248102" sldId="267"/>
            <ac:cxnSpMk id="38" creationId="{E37FF09F-1F54-46D1-B139-16AD435BD263}"/>
          </ac:cxnSpMkLst>
        </pc:cxnChg>
        <pc:cxnChg chg="add del">
          <ac:chgData name="Griffin Davis" userId="d68886a75f38396c" providerId="LiveId" clId="{5C3E14FE-33AE-40E4-818F-F304FA807535}" dt="2022-04-07T17:24:54.479" v="104" actId="26606"/>
          <ac:cxnSpMkLst>
            <pc:docMk/>
            <pc:sldMk cId="3475248102" sldId="267"/>
            <ac:cxnSpMk id="68" creationId="{0825E110-0C82-46B4-B14F-14FEDF8C2AB6}"/>
          </ac:cxnSpMkLst>
        </pc:cxnChg>
        <pc:cxnChg chg="add del">
          <ac:chgData name="Griffin Davis" userId="d68886a75f38396c" providerId="LiveId" clId="{5C3E14FE-33AE-40E4-818F-F304FA807535}" dt="2022-04-07T17:24:54.479" v="104" actId="26606"/>
          <ac:cxnSpMkLst>
            <pc:docMk/>
            <pc:sldMk cId="3475248102" sldId="267"/>
            <ac:cxnSpMk id="69" creationId="{E37FF09F-1F54-46D1-B139-16AD435BD263}"/>
          </ac:cxnSpMkLst>
        </pc:cxnChg>
        <pc:cxnChg chg="add">
          <ac:chgData name="Griffin Davis" userId="d68886a75f38396c" providerId="LiveId" clId="{5C3E14FE-33AE-40E4-818F-F304FA807535}" dt="2022-04-07T17:24:56.486" v="107" actId="26606"/>
          <ac:cxnSpMkLst>
            <pc:docMk/>
            <pc:sldMk cId="3475248102" sldId="267"/>
            <ac:cxnSpMk id="77" creationId="{0825E110-0C82-46B4-B14F-14FEDF8C2AB6}"/>
          </ac:cxnSpMkLst>
        </pc:cxnChg>
      </pc:sldChg>
    </pc:docChg>
  </pc:docChgLst>
  <pc:docChgLst>
    <pc:chgData name="Griffin Davis" userId="d68886a75f38396c" providerId="LiveId" clId="{5CB088F8-2E4B-4328-A233-638A8095E483}"/>
    <pc:docChg chg="undo custSel addSld modSld">
      <pc:chgData name="Griffin Davis" userId="d68886a75f38396c" providerId="LiveId" clId="{5CB088F8-2E4B-4328-A233-638A8095E483}" dt="2021-12-03T21:17:52.510" v="293" actId="20577"/>
      <pc:docMkLst>
        <pc:docMk/>
      </pc:docMkLst>
      <pc:sldChg chg="addSp delSp modSp new mod setBg">
        <pc:chgData name="Griffin Davis" userId="d68886a75f38396c" providerId="LiveId" clId="{5CB088F8-2E4B-4328-A233-638A8095E483}" dt="2021-12-03T21:06:05.876" v="3" actId="26606"/>
        <pc:sldMkLst>
          <pc:docMk/>
          <pc:sldMk cId="1292598027" sldId="265"/>
        </pc:sldMkLst>
        <pc:spChg chg="del">
          <ac:chgData name="Griffin Davis" userId="d68886a75f38396c" providerId="LiveId" clId="{5CB088F8-2E4B-4328-A233-638A8095E483}" dt="2021-12-03T21:06:00.545" v="2" actId="478"/>
          <ac:spMkLst>
            <pc:docMk/>
            <pc:sldMk cId="1292598027" sldId="265"/>
            <ac:spMk id="2" creationId="{356A210E-87CE-4B3E-9DDB-F8E747635F02}"/>
          </ac:spMkLst>
        </pc:spChg>
        <pc:spChg chg="del">
          <ac:chgData name="Griffin Davis" userId="d68886a75f38396c" providerId="LiveId" clId="{5CB088F8-2E4B-4328-A233-638A8095E483}" dt="2021-12-03T21:05:56.980" v="1"/>
          <ac:spMkLst>
            <pc:docMk/>
            <pc:sldMk cId="1292598027" sldId="265"/>
            <ac:spMk id="3" creationId="{EA6708F2-F889-497C-8DD6-A365147D44C5}"/>
          </ac:spMkLst>
        </pc:spChg>
        <pc:spChg chg="add">
          <ac:chgData name="Griffin Davis" userId="d68886a75f38396c" providerId="LiveId" clId="{5CB088F8-2E4B-4328-A233-638A8095E483}" dt="2021-12-03T21:06:05.876" v="3" actId="26606"/>
          <ac:spMkLst>
            <pc:docMk/>
            <pc:sldMk cId="1292598027" sldId="265"/>
            <ac:spMk id="71" creationId="{F3060C83-F051-4F0E-ABAD-AA0DFC48B218}"/>
          </ac:spMkLst>
        </pc:spChg>
        <pc:spChg chg="add">
          <ac:chgData name="Griffin Davis" userId="d68886a75f38396c" providerId="LiveId" clId="{5CB088F8-2E4B-4328-A233-638A8095E483}" dt="2021-12-03T21:06:05.876" v="3" actId="26606"/>
          <ac:spMkLst>
            <pc:docMk/>
            <pc:sldMk cId="1292598027" sldId="265"/>
            <ac:spMk id="73" creationId="{83C98ABE-055B-441F-B07E-44F97F083C39}"/>
          </ac:spMkLst>
        </pc:spChg>
        <pc:spChg chg="add">
          <ac:chgData name="Griffin Davis" userId="d68886a75f38396c" providerId="LiveId" clId="{5CB088F8-2E4B-4328-A233-638A8095E483}" dt="2021-12-03T21:06:05.876" v="3" actId="26606"/>
          <ac:spMkLst>
            <pc:docMk/>
            <pc:sldMk cId="1292598027" sldId="265"/>
            <ac:spMk id="75" creationId="{29FDB030-9B49-4CED-8CCD-4D99382388AC}"/>
          </ac:spMkLst>
        </pc:spChg>
        <pc:spChg chg="add">
          <ac:chgData name="Griffin Davis" userId="d68886a75f38396c" providerId="LiveId" clId="{5CB088F8-2E4B-4328-A233-638A8095E483}" dt="2021-12-03T21:06:05.876" v="3" actId="26606"/>
          <ac:spMkLst>
            <pc:docMk/>
            <pc:sldMk cId="1292598027" sldId="265"/>
            <ac:spMk id="77" creationId="{3783CA14-24A1-485C-8B30-D6A5D87987AD}"/>
          </ac:spMkLst>
        </pc:spChg>
        <pc:spChg chg="add">
          <ac:chgData name="Griffin Davis" userId="d68886a75f38396c" providerId="LiveId" clId="{5CB088F8-2E4B-4328-A233-638A8095E483}" dt="2021-12-03T21:06:05.876" v="3" actId="26606"/>
          <ac:spMkLst>
            <pc:docMk/>
            <pc:sldMk cId="1292598027" sldId="265"/>
            <ac:spMk id="79" creationId="{9A97C86A-04D6-40F7-AE84-31AB43E6A846}"/>
          </ac:spMkLst>
        </pc:spChg>
        <pc:spChg chg="add">
          <ac:chgData name="Griffin Davis" userId="d68886a75f38396c" providerId="LiveId" clId="{5CB088F8-2E4B-4328-A233-638A8095E483}" dt="2021-12-03T21:06:05.876" v="3" actId="26606"/>
          <ac:spMkLst>
            <pc:docMk/>
            <pc:sldMk cId="1292598027" sldId="265"/>
            <ac:spMk id="81" creationId="{FF9F2414-84E8-453E-B1F3-389FDE8192D9}"/>
          </ac:spMkLst>
        </pc:spChg>
        <pc:spChg chg="add">
          <ac:chgData name="Griffin Davis" userId="d68886a75f38396c" providerId="LiveId" clId="{5CB088F8-2E4B-4328-A233-638A8095E483}" dt="2021-12-03T21:06:05.876" v="3" actId="26606"/>
          <ac:spMkLst>
            <pc:docMk/>
            <pc:sldMk cId="1292598027" sldId="265"/>
            <ac:spMk id="83" creationId="{3ECA69A1-7536-43AC-85EF-C7106179F5ED}"/>
          </ac:spMkLst>
        </pc:spChg>
        <pc:picChg chg="add mod">
          <ac:chgData name="Griffin Davis" userId="d68886a75f38396c" providerId="LiveId" clId="{5CB088F8-2E4B-4328-A233-638A8095E483}" dt="2021-12-03T21:06:05.876" v="3" actId="26606"/>
          <ac:picMkLst>
            <pc:docMk/>
            <pc:sldMk cId="1292598027" sldId="265"/>
            <ac:picMk id="1026" creationId="{063AFC02-C043-41BD-BEEF-3FEEDB2BAFAA}"/>
          </ac:picMkLst>
        </pc:picChg>
      </pc:sldChg>
      <pc:sldChg chg="addSp delSp modSp new mod setBg">
        <pc:chgData name="Griffin Davis" userId="d68886a75f38396c" providerId="LiveId" clId="{5CB088F8-2E4B-4328-A233-638A8095E483}" dt="2021-12-03T21:17:52.510" v="293" actId="20577"/>
        <pc:sldMkLst>
          <pc:docMk/>
          <pc:sldMk cId="1836800570" sldId="266"/>
        </pc:sldMkLst>
        <pc:spChg chg="mod">
          <ac:chgData name="Griffin Davis" userId="d68886a75f38396c" providerId="LiveId" clId="{5CB088F8-2E4B-4328-A233-638A8095E483}" dt="2021-12-03T21:11:27.101" v="217" actId="26606"/>
          <ac:spMkLst>
            <pc:docMk/>
            <pc:sldMk cId="1836800570" sldId="266"/>
            <ac:spMk id="2" creationId="{D5638F0A-491D-468F-81EC-2C3CEFE73A6F}"/>
          </ac:spMkLst>
        </pc:spChg>
        <pc:spChg chg="add del mod">
          <ac:chgData name="Griffin Davis" userId="d68886a75f38396c" providerId="LiveId" clId="{5CB088F8-2E4B-4328-A233-638A8095E483}" dt="2021-12-03T21:11:27.147" v="218" actId="26606"/>
          <ac:spMkLst>
            <pc:docMk/>
            <pc:sldMk cId="1836800570" sldId="266"/>
            <ac:spMk id="3" creationId="{97079F61-4F3F-4A5B-BBA1-E4CA6DAF0E53}"/>
          </ac:spMkLst>
        </pc:spChg>
        <pc:spChg chg="add del">
          <ac:chgData name="Griffin Davis" userId="d68886a75f38396c" providerId="LiveId" clId="{5CB088F8-2E4B-4328-A233-638A8095E483}" dt="2021-12-03T21:11:27.101" v="217" actId="26606"/>
          <ac:spMkLst>
            <pc:docMk/>
            <pc:sldMk cId="1836800570" sldId="266"/>
            <ac:spMk id="9" creationId="{B819A166-7571-4003-A6B8-B62034C3ED30}"/>
          </ac:spMkLst>
        </pc:spChg>
        <pc:graphicFrameChg chg="add del">
          <ac:chgData name="Griffin Davis" userId="d68886a75f38396c" providerId="LiveId" clId="{5CB088F8-2E4B-4328-A233-638A8095E483}" dt="2021-12-03T21:11:27.101" v="217" actId="26606"/>
          <ac:graphicFrameMkLst>
            <pc:docMk/>
            <pc:sldMk cId="1836800570" sldId="266"/>
            <ac:graphicFrameMk id="5" creationId="{92A23707-4640-49F1-95DF-09F8B40C1190}"/>
          </ac:graphicFrameMkLst>
        </pc:graphicFrameChg>
        <pc:graphicFrameChg chg="add mod">
          <ac:chgData name="Griffin Davis" userId="d68886a75f38396c" providerId="LiveId" clId="{5CB088F8-2E4B-4328-A233-638A8095E483}" dt="2021-12-03T21:17:52.510" v="293" actId="20577"/>
          <ac:graphicFrameMkLst>
            <pc:docMk/>
            <pc:sldMk cId="1836800570" sldId="266"/>
            <ac:graphicFrameMk id="11" creationId="{92E6880F-F570-4BBC-99D4-838D8E6DA51C}"/>
          </ac:graphicFrameMkLst>
        </pc:graphicFrameChg>
      </pc:sldChg>
    </pc:docChg>
  </pc:docChgLst>
  <pc:docChgLst>
    <pc:chgData name="Griffin Davis" userId="d68886a75f38396c" providerId="LiveId" clId="{72C79A2F-70DB-4760-A1F5-E160DF7AD887}"/>
    <pc:docChg chg="modSld">
      <pc:chgData name="Griffin Davis" userId="d68886a75f38396c" providerId="LiveId" clId="{72C79A2F-70DB-4760-A1F5-E160DF7AD887}" dt="2021-10-26T01:43:42.059" v="100" actId="1076"/>
      <pc:docMkLst>
        <pc:docMk/>
      </pc:docMkLst>
      <pc:sldChg chg="addSp modSp mod">
        <pc:chgData name="Griffin Davis" userId="d68886a75f38396c" providerId="LiveId" clId="{72C79A2F-70DB-4760-A1F5-E160DF7AD887}" dt="2021-10-26T01:43:42.059" v="100" actId="1076"/>
        <pc:sldMkLst>
          <pc:docMk/>
          <pc:sldMk cId="3812569457" sldId="258"/>
        </pc:sldMkLst>
        <pc:spChg chg="add mod">
          <ac:chgData name="Griffin Davis" userId="d68886a75f38396c" providerId="LiveId" clId="{72C79A2F-70DB-4760-A1F5-E160DF7AD887}" dt="2021-10-26T01:43:42.059" v="100" actId="1076"/>
          <ac:spMkLst>
            <pc:docMk/>
            <pc:sldMk cId="3812569457" sldId="258"/>
            <ac:spMk id="3" creationId="{742EEAE1-0808-4BD8-BC4B-5CDBD189A647}"/>
          </ac:spMkLst>
        </pc:spChg>
      </pc:sldChg>
      <pc:sldChg chg="modNotesTx">
        <pc:chgData name="Griffin Davis" userId="d68886a75f38396c" providerId="LiveId" clId="{72C79A2F-70DB-4760-A1F5-E160DF7AD887}" dt="2021-10-26T01:41:11.276" v="62" actId="6549"/>
        <pc:sldMkLst>
          <pc:docMk/>
          <pc:sldMk cId="2492831755" sldId="26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7B7-4CCA-4941-94D7-3547F88D6F1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B4E2686-70F5-4D09-9E35-F7C366F6548B}">
      <dgm:prSet/>
      <dgm:spPr/>
      <dgm:t>
        <a:bodyPr/>
        <a:lstStyle/>
        <a:p>
          <a:r>
            <a:rPr lang="en-US" dirty="0"/>
            <a:t>330: R6 </a:t>
          </a:r>
          <a:r>
            <a:rPr lang="en-US" dirty="0">
              <a:sym typeface="Wingdings" panose="05000000000000000000" pitchFamily="2" charset="2"/>
            </a:rPr>
            <a:t></a:t>
          </a:r>
          <a:r>
            <a:rPr lang="en-US" dirty="0"/>
            <a:t> Orange, Orange, Black, Black</a:t>
          </a:r>
        </a:p>
      </dgm:t>
    </dgm:pt>
    <dgm:pt modelId="{5ACE1F93-D52C-4CC9-A0A8-E8FE5348BFCE}" type="parTrans" cxnId="{3D9ED369-2FFA-44F5-8274-D9D2E64D7D56}">
      <dgm:prSet/>
      <dgm:spPr/>
      <dgm:t>
        <a:bodyPr/>
        <a:lstStyle/>
        <a:p>
          <a:endParaRPr lang="en-US"/>
        </a:p>
      </dgm:t>
    </dgm:pt>
    <dgm:pt modelId="{904B3AEE-101A-4753-A2A3-A100D91B6585}" type="sibTrans" cxnId="{3D9ED369-2FFA-44F5-8274-D9D2E64D7D56}">
      <dgm:prSet/>
      <dgm:spPr/>
      <dgm:t>
        <a:bodyPr/>
        <a:lstStyle/>
        <a:p>
          <a:endParaRPr lang="en-US"/>
        </a:p>
      </dgm:t>
    </dgm:pt>
    <dgm:pt modelId="{12600D79-3B57-47F0-9E60-E3EBB768D057}">
      <dgm:prSet/>
      <dgm:spPr/>
      <dgm:t>
        <a:bodyPr/>
        <a:lstStyle/>
        <a:p>
          <a:r>
            <a:rPr lang="en-US" dirty="0"/>
            <a:t>1k: R4 </a:t>
          </a:r>
          <a:r>
            <a:rPr lang="en-US" dirty="0">
              <a:sym typeface="Wingdings" panose="05000000000000000000" pitchFamily="2" charset="2"/>
            </a:rPr>
            <a:t></a:t>
          </a:r>
          <a:r>
            <a:rPr lang="en-US" dirty="0"/>
            <a:t> Brown, Black, Black, Brown</a:t>
          </a:r>
        </a:p>
      </dgm:t>
    </dgm:pt>
    <dgm:pt modelId="{D8FEF3E0-30BE-489A-8143-5289DC4887F3}" type="parTrans" cxnId="{FAEDDFBB-4E0F-4277-A6C0-8396A53D919B}">
      <dgm:prSet/>
      <dgm:spPr/>
      <dgm:t>
        <a:bodyPr/>
        <a:lstStyle/>
        <a:p>
          <a:endParaRPr lang="en-US"/>
        </a:p>
      </dgm:t>
    </dgm:pt>
    <dgm:pt modelId="{8868FF45-FA44-4647-9886-AC8AFF319AD3}" type="sibTrans" cxnId="{FAEDDFBB-4E0F-4277-A6C0-8396A53D919B}">
      <dgm:prSet/>
      <dgm:spPr/>
      <dgm:t>
        <a:bodyPr/>
        <a:lstStyle/>
        <a:p>
          <a:endParaRPr lang="en-US"/>
        </a:p>
      </dgm:t>
    </dgm:pt>
    <dgm:pt modelId="{0F990AA3-ED87-427A-93EB-2CDA2185D8E7}">
      <dgm:prSet/>
      <dgm:spPr/>
      <dgm:t>
        <a:bodyPr/>
        <a:lstStyle/>
        <a:p>
          <a:r>
            <a:rPr lang="en-US" dirty="0"/>
            <a:t>10k: R1/R3/R5/R7 </a:t>
          </a:r>
          <a:r>
            <a:rPr lang="en-US" dirty="0">
              <a:sym typeface="Wingdings" panose="05000000000000000000" pitchFamily="2" charset="2"/>
            </a:rPr>
            <a:t></a:t>
          </a:r>
          <a:r>
            <a:rPr lang="en-US" dirty="0"/>
            <a:t> Brown, Black, Black, Red</a:t>
          </a:r>
        </a:p>
      </dgm:t>
    </dgm:pt>
    <dgm:pt modelId="{57EDB508-BA67-47D2-A030-DBB8765CE572}" type="parTrans" cxnId="{53B6C6DB-513B-4EE5-913B-7639C66CFF7A}">
      <dgm:prSet/>
      <dgm:spPr/>
      <dgm:t>
        <a:bodyPr/>
        <a:lstStyle/>
        <a:p>
          <a:endParaRPr lang="en-US"/>
        </a:p>
      </dgm:t>
    </dgm:pt>
    <dgm:pt modelId="{8BCF4692-422D-4FBE-A389-BE96A70A2C23}" type="sibTrans" cxnId="{53B6C6DB-513B-4EE5-913B-7639C66CFF7A}">
      <dgm:prSet/>
      <dgm:spPr/>
      <dgm:t>
        <a:bodyPr/>
        <a:lstStyle/>
        <a:p>
          <a:endParaRPr lang="en-US"/>
        </a:p>
      </dgm:t>
    </dgm:pt>
    <dgm:pt modelId="{B24B6B6D-6F1B-4BD0-B920-EF5C05346453}">
      <dgm:prSet/>
      <dgm:spPr/>
      <dgm:t>
        <a:bodyPr/>
        <a:lstStyle/>
        <a:p>
          <a:r>
            <a:rPr lang="en-US" dirty="0"/>
            <a:t>2k: R2 </a:t>
          </a:r>
          <a:r>
            <a:rPr lang="en-US" dirty="0">
              <a:sym typeface="Wingdings" panose="05000000000000000000" pitchFamily="2" charset="2"/>
            </a:rPr>
            <a:t></a:t>
          </a:r>
          <a:r>
            <a:rPr lang="en-US" dirty="0"/>
            <a:t> Red, Black, Black, Brown</a:t>
          </a:r>
        </a:p>
      </dgm:t>
    </dgm:pt>
    <dgm:pt modelId="{EC69BE80-DB89-4E15-B8C8-A39B65635F7C}" type="parTrans" cxnId="{9077D2AD-1B20-4E67-837D-7F8150BA25C0}">
      <dgm:prSet/>
      <dgm:spPr/>
      <dgm:t>
        <a:bodyPr/>
        <a:lstStyle/>
        <a:p>
          <a:endParaRPr lang="en-US"/>
        </a:p>
      </dgm:t>
    </dgm:pt>
    <dgm:pt modelId="{7342059A-C3C4-49F4-B7B1-B950D1F32FF1}" type="sibTrans" cxnId="{9077D2AD-1B20-4E67-837D-7F8150BA25C0}">
      <dgm:prSet/>
      <dgm:spPr/>
      <dgm:t>
        <a:bodyPr/>
        <a:lstStyle/>
        <a:p>
          <a:endParaRPr lang="en-US"/>
        </a:p>
      </dgm:t>
    </dgm:pt>
    <dgm:pt modelId="{2868A25B-04FB-452A-A05B-41CB6207F359}" type="pres">
      <dgm:prSet presAssocID="{2BC9E7B7-4CCA-4941-94D7-3547F88D6F13}" presName="linear" presStyleCnt="0">
        <dgm:presLayoutVars>
          <dgm:animLvl val="lvl"/>
          <dgm:resizeHandles val="exact"/>
        </dgm:presLayoutVars>
      </dgm:prSet>
      <dgm:spPr/>
    </dgm:pt>
    <dgm:pt modelId="{041F1535-BE80-4478-91CA-69834974DEAF}" type="pres">
      <dgm:prSet presAssocID="{1B4E2686-70F5-4D09-9E35-F7C366F6548B}" presName="parentText" presStyleLbl="node1" presStyleIdx="0" presStyleCnt="4">
        <dgm:presLayoutVars>
          <dgm:chMax val="0"/>
          <dgm:bulletEnabled val="1"/>
        </dgm:presLayoutVars>
      </dgm:prSet>
      <dgm:spPr/>
    </dgm:pt>
    <dgm:pt modelId="{5DABF927-D299-4552-9A8D-3E1E10D9EE44}" type="pres">
      <dgm:prSet presAssocID="{904B3AEE-101A-4753-A2A3-A100D91B6585}" presName="spacer" presStyleCnt="0"/>
      <dgm:spPr/>
    </dgm:pt>
    <dgm:pt modelId="{9F7151A3-8E44-41A9-8B03-8F794C9DB147}" type="pres">
      <dgm:prSet presAssocID="{12600D79-3B57-47F0-9E60-E3EBB768D057}" presName="parentText" presStyleLbl="node1" presStyleIdx="1" presStyleCnt="4">
        <dgm:presLayoutVars>
          <dgm:chMax val="0"/>
          <dgm:bulletEnabled val="1"/>
        </dgm:presLayoutVars>
      </dgm:prSet>
      <dgm:spPr/>
    </dgm:pt>
    <dgm:pt modelId="{6E2C793B-05C7-4FA6-832C-51202D90EDFA}" type="pres">
      <dgm:prSet presAssocID="{8868FF45-FA44-4647-9886-AC8AFF319AD3}" presName="spacer" presStyleCnt="0"/>
      <dgm:spPr/>
    </dgm:pt>
    <dgm:pt modelId="{885B686C-C100-4DA0-BE69-01E901054ED0}" type="pres">
      <dgm:prSet presAssocID="{B24B6B6D-6F1B-4BD0-B920-EF5C05346453}" presName="parentText" presStyleLbl="node1" presStyleIdx="2" presStyleCnt="4">
        <dgm:presLayoutVars>
          <dgm:chMax val="0"/>
          <dgm:bulletEnabled val="1"/>
        </dgm:presLayoutVars>
      </dgm:prSet>
      <dgm:spPr/>
    </dgm:pt>
    <dgm:pt modelId="{8323E903-76C4-42B8-AAC3-EFD0C06275EA}" type="pres">
      <dgm:prSet presAssocID="{7342059A-C3C4-49F4-B7B1-B950D1F32FF1}" presName="spacer" presStyleCnt="0"/>
      <dgm:spPr/>
    </dgm:pt>
    <dgm:pt modelId="{CE7198F3-595B-4010-B053-72F141173C27}" type="pres">
      <dgm:prSet presAssocID="{0F990AA3-ED87-427A-93EB-2CDA2185D8E7}" presName="parentText" presStyleLbl="node1" presStyleIdx="3" presStyleCnt="4">
        <dgm:presLayoutVars>
          <dgm:chMax val="0"/>
          <dgm:bulletEnabled val="1"/>
        </dgm:presLayoutVars>
      </dgm:prSet>
      <dgm:spPr/>
    </dgm:pt>
  </dgm:ptLst>
  <dgm:cxnLst>
    <dgm:cxn modelId="{6BE2753C-41E3-4DA3-AF2F-DB9A91FC74D7}" type="presOf" srcId="{1B4E2686-70F5-4D09-9E35-F7C366F6548B}" destId="{041F1535-BE80-4478-91CA-69834974DEAF}" srcOrd="0" destOrd="0" presId="urn:microsoft.com/office/officeart/2005/8/layout/vList2"/>
    <dgm:cxn modelId="{3D9ED369-2FFA-44F5-8274-D9D2E64D7D56}" srcId="{2BC9E7B7-4CCA-4941-94D7-3547F88D6F13}" destId="{1B4E2686-70F5-4D09-9E35-F7C366F6548B}" srcOrd="0" destOrd="0" parTransId="{5ACE1F93-D52C-4CC9-A0A8-E8FE5348BFCE}" sibTransId="{904B3AEE-101A-4753-A2A3-A100D91B6585}"/>
    <dgm:cxn modelId="{B15C4259-20F5-4BE1-BEA8-C469D7F85D34}" type="presOf" srcId="{B24B6B6D-6F1B-4BD0-B920-EF5C05346453}" destId="{885B686C-C100-4DA0-BE69-01E901054ED0}" srcOrd="0" destOrd="0" presId="urn:microsoft.com/office/officeart/2005/8/layout/vList2"/>
    <dgm:cxn modelId="{98D0708E-1E42-4810-B234-6C212F169B8E}" type="presOf" srcId="{0F990AA3-ED87-427A-93EB-2CDA2185D8E7}" destId="{CE7198F3-595B-4010-B053-72F141173C27}" srcOrd="0" destOrd="0" presId="urn:microsoft.com/office/officeart/2005/8/layout/vList2"/>
    <dgm:cxn modelId="{9077D2AD-1B20-4E67-837D-7F8150BA25C0}" srcId="{2BC9E7B7-4CCA-4941-94D7-3547F88D6F13}" destId="{B24B6B6D-6F1B-4BD0-B920-EF5C05346453}" srcOrd="2" destOrd="0" parTransId="{EC69BE80-DB89-4E15-B8C8-A39B65635F7C}" sibTransId="{7342059A-C3C4-49F4-B7B1-B950D1F32FF1}"/>
    <dgm:cxn modelId="{FAEDDFBB-4E0F-4277-A6C0-8396A53D919B}" srcId="{2BC9E7B7-4CCA-4941-94D7-3547F88D6F13}" destId="{12600D79-3B57-47F0-9E60-E3EBB768D057}" srcOrd="1" destOrd="0" parTransId="{D8FEF3E0-30BE-489A-8143-5289DC4887F3}" sibTransId="{8868FF45-FA44-4647-9886-AC8AFF319AD3}"/>
    <dgm:cxn modelId="{4B38F3C1-F38C-4352-966F-422882160E21}" type="presOf" srcId="{2BC9E7B7-4CCA-4941-94D7-3547F88D6F13}" destId="{2868A25B-04FB-452A-A05B-41CB6207F359}" srcOrd="0" destOrd="0" presId="urn:microsoft.com/office/officeart/2005/8/layout/vList2"/>
    <dgm:cxn modelId="{ABBDCAD6-8ECB-4A9B-BEA5-7F1F0716E8D2}" type="presOf" srcId="{12600D79-3B57-47F0-9E60-E3EBB768D057}" destId="{9F7151A3-8E44-41A9-8B03-8F794C9DB147}" srcOrd="0" destOrd="0" presId="urn:microsoft.com/office/officeart/2005/8/layout/vList2"/>
    <dgm:cxn modelId="{53B6C6DB-513B-4EE5-913B-7639C66CFF7A}" srcId="{2BC9E7B7-4CCA-4941-94D7-3547F88D6F13}" destId="{0F990AA3-ED87-427A-93EB-2CDA2185D8E7}" srcOrd="3" destOrd="0" parTransId="{57EDB508-BA67-47D2-A030-DBB8765CE572}" sibTransId="{8BCF4692-422D-4FBE-A389-BE96A70A2C23}"/>
    <dgm:cxn modelId="{BE196899-FFC8-4359-8654-0959656B7B81}" type="presParOf" srcId="{2868A25B-04FB-452A-A05B-41CB6207F359}" destId="{041F1535-BE80-4478-91CA-69834974DEAF}" srcOrd="0" destOrd="0" presId="urn:microsoft.com/office/officeart/2005/8/layout/vList2"/>
    <dgm:cxn modelId="{704D3A36-0E64-4F48-8F94-F2DCC1C32B03}" type="presParOf" srcId="{2868A25B-04FB-452A-A05B-41CB6207F359}" destId="{5DABF927-D299-4552-9A8D-3E1E10D9EE44}" srcOrd="1" destOrd="0" presId="urn:microsoft.com/office/officeart/2005/8/layout/vList2"/>
    <dgm:cxn modelId="{7A4A3347-DFB5-4196-AC34-BE94A16C5F72}" type="presParOf" srcId="{2868A25B-04FB-452A-A05B-41CB6207F359}" destId="{9F7151A3-8E44-41A9-8B03-8F794C9DB147}" srcOrd="2" destOrd="0" presId="urn:microsoft.com/office/officeart/2005/8/layout/vList2"/>
    <dgm:cxn modelId="{EBB4A3E4-E326-450F-873A-92B6AED9A0AC}" type="presParOf" srcId="{2868A25B-04FB-452A-A05B-41CB6207F359}" destId="{6E2C793B-05C7-4FA6-832C-51202D90EDFA}" srcOrd="3" destOrd="0" presId="urn:microsoft.com/office/officeart/2005/8/layout/vList2"/>
    <dgm:cxn modelId="{6008669D-3727-4F5B-8547-6E8510A6A666}" type="presParOf" srcId="{2868A25B-04FB-452A-A05B-41CB6207F359}" destId="{885B686C-C100-4DA0-BE69-01E901054ED0}" srcOrd="4" destOrd="0" presId="urn:microsoft.com/office/officeart/2005/8/layout/vList2"/>
    <dgm:cxn modelId="{F75CD4E6-7064-4E20-9D17-142498C644E0}" type="presParOf" srcId="{2868A25B-04FB-452A-A05B-41CB6207F359}" destId="{8323E903-76C4-42B8-AAC3-EFD0C06275EA}" srcOrd="5" destOrd="0" presId="urn:microsoft.com/office/officeart/2005/8/layout/vList2"/>
    <dgm:cxn modelId="{C4E3FF5D-EF94-43C7-8DF2-37C41F8BFAB7}" type="presParOf" srcId="{2868A25B-04FB-452A-A05B-41CB6207F359}" destId="{CE7198F3-595B-4010-B053-72F141173C2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F1535-BE80-4478-91CA-69834974DEAF}">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330: R6 </a:t>
          </a:r>
          <a:r>
            <a:rPr lang="en-US" sz="4100" kern="1200" dirty="0">
              <a:sym typeface="Wingdings" panose="05000000000000000000" pitchFamily="2" charset="2"/>
            </a:rPr>
            <a:t></a:t>
          </a:r>
          <a:r>
            <a:rPr lang="en-US" sz="4100" kern="1200" dirty="0"/>
            <a:t> Orange, Orange, Black, Black</a:t>
          </a:r>
        </a:p>
      </dsp:txBody>
      <dsp:txXfrm>
        <a:off x="48005" y="79784"/>
        <a:ext cx="10419590" cy="887374"/>
      </dsp:txXfrm>
    </dsp:sp>
    <dsp:sp modelId="{9F7151A3-8E44-41A9-8B03-8F794C9DB147}">
      <dsp:nvSpPr>
        <dsp:cNvPr id="0" name=""/>
        <dsp:cNvSpPr/>
      </dsp:nvSpPr>
      <dsp:spPr>
        <a:xfrm>
          <a:off x="0" y="1133244"/>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1k: R4 </a:t>
          </a:r>
          <a:r>
            <a:rPr lang="en-US" sz="4100" kern="1200" dirty="0">
              <a:sym typeface="Wingdings" panose="05000000000000000000" pitchFamily="2" charset="2"/>
            </a:rPr>
            <a:t></a:t>
          </a:r>
          <a:r>
            <a:rPr lang="en-US" sz="4100" kern="1200" dirty="0"/>
            <a:t> Brown, Black, Black, Brown</a:t>
          </a:r>
        </a:p>
      </dsp:txBody>
      <dsp:txXfrm>
        <a:off x="48005" y="1181249"/>
        <a:ext cx="10419590" cy="887374"/>
      </dsp:txXfrm>
    </dsp:sp>
    <dsp:sp modelId="{885B686C-C100-4DA0-BE69-01E901054ED0}">
      <dsp:nvSpPr>
        <dsp:cNvPr id="0" name=""/>
        <dsp:cNvSpPr/>
      </dsp:nvSpPr>
      <dsp:spPr>
        <a:xfrm>
          <a:off x="0" y="223470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2k: R2 </a:t>
          </a:r>
          <a:r>
            <a:rPr lang="en-US" sz="4100" kern="1200" dirty="0">
              <a:sym typeface="Wingdings" panose="05000000000000000000" pitchFamily="2" charset="2"/>
            </a:rPr>
            <a:t></a:t>
          </a:r>
          <a:r>
            <a:rPr lang="en-US" sz="4100" kern="1200" dirty="0"/>
            <a:t> Red, Black, Black, Brown</a:t>
          </a:r>
        </a:p>
      </dsp:txBody>
      <dsp:txXfrm>
        <a:off x="48005" y="2282714"/>
        <a:ext cx="10419590" cy="887374"/>
      </dsp:txXfrm>
    </dsp:sp>
    <dsp:sp modelId="{CE7198F3-595B-4010-B053-72F141173C27}">
      <dsp:nvSpPr>
        <dsp:cNvPr id="0" name=""/>
        <dsp:cNvSpPr/>
      </dsp:nvSpPr>
      <dsp:spPr>
        <a:xfrm>
          <a:off x="0" y="3336174"/>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10k: R1/R3/R5/R7 </a:t>
          </a:r>
          <a:r>
            <a:rPr lang="en-US" sz="4100" kern="1200" dirty="0">
              <a:sym typeface="Wingdings" panose="05000000000000000000" pitchFamily="2" charset="2"/>
            </a:rPr>
            <a:t></a:t>
          </a:r>
          <a:r>
            <a:rPr lang="en-US" sz="4100" kern="1200" dirty="0"/>
            <a:t> Brown, Black, Black, Red</a:t>
          </a:r>
        </a:p>
      </dsp:txBody>
      <dsp:txXfrm>
        <a:off x="48005" y="3384179"/>
        <a:ext cx="10419590" cy="8873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DD7FC-46B9-4ABA-A451-B5E45E716DDC}" type="datetimeFigureOut">
              <a:rPr lang="en-US" smtClean="0"/>
              <a:t>4/7/2022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49087-EE4A-4957-B593-66E303F39BE2}" type="slidenum">
              <a:rPr lang="en-US" smtClean="0"/>
              <a:t>‹#›</a:t>
            </a:fld>
            <a:endParaRPr lang="en-US"/>
          </a:p>
        </p:txBody>
      </p:sp>
    </p:spTree>
    <p:extLst>
      <p:ext uri="{BB962C8B-B14F-4D97-AF65-F5344CB8AC3E}">
        <p14:creationId xmlns:p14="http://schemas.microsoft.com/office/powerpoint/2010/main" val="3760873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Flux helps prevent oxidation and can act as a cleaning agent when oil, dirt, etc. are present. Also increases reflow and assists in making stronger joints.</a:t>
            </a:r>
          </a:p>
        </p:txBody>
      </p:sp>
      <p:sp>
        <p:nvSpPr>
          <p:cNvPr id="4" name="Slide Number Placeholder 3"/>
          <p:cNvSpPr>
            <a:spLocks noGrp="1"/>
          </p:cNvSpPr>
          <p:nvPr>
            <p:ph type="sldNum" sz="quarter" idx="5"/>
          </p:nvPr>
        </p:nvSpPr>
        <p:spPr/>
        <p:txBody>
          <a:bodyPr/>
          <a:lstStyle/>
          <a:p>
            <a:fld id="{92649087-EE4A-4957-B593-66E303F39BE2}" type="slidenum">
              <a:rPr lang="en-US" smtClean="0"/>
              <a:t>2</a:t>
            </a:fld>
            <a:endParaRPr lang="en-US"/>
          </a:p>
        </p:txBody>
      </p:sp>
    </p:spTree>
    <p:extLst>
      <p:ext uri="{BB962C8B-B14F-4D97-AF65-F5344CB8AC3E}">
        <p14:creationId xmlns:p14="http://schemas.microsoft.com/office/powerpoint/2010/main" val="4039376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49087-EE4A-4957-B593-66E303F39BE2}" type="slidenum">
              <a:rPr lang="en-US" smtClean="0"/>
              <a:t>3</a:t>
            </a:fld>
            <a:endParaRPr lang="en-US"/>
          </a:p>
        </p:txBody>
      </p:sp>
    </p:spTree>
    <p:extLst>
      <p:ext uri="{BB962C8B-B14F-4D97-AF65-F5344CB8AC3E}">
        <p14:creationId xmlns:p14="http://schemas.microsoft.com/office/powerpoint/2010/main" val="49078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right pad lacks solder</a:t>
            </a:r>
          </a:p>
          <a:p>
            <a:r>
              <a:rPr lang="en-US" dirty="0"/>
              <a:t>Bottom right is semi-dull. Shiny finish demonstrates good solidification/cooling</a:t>
            </a:r>
          </a:p>
        </p:txBody>
      </p:sp>
      <p:sp>
        <p:nvSpPr>
          <p:cNvPr id="4" name="Slide Number Placeholder 3"/>
          <p:cNvSpPr>
            <a:spLocks noGrp="1"/>
          </p:cNvSpPr>
          <p:nvPr>
            <p:ph type="sldNum" sz="quarter" idx="5"/>
          </p:nvPr>
        </p:nvSpPr>
        <p:spPr/>
        <p:txBody>
          <a:bodyPr/>
          <a:lstStyle/>
          <a:p>
            <a:fld id="{92649087-EE4A-4957-B593-66E303F39BE2}" type="slidenum">
              <a:rPr lang="en-US" smtClean="0"/>
              <a:t>4</a:t>
            </a:fld>
            <a:endParaRPr lang="en-US"/>
          </a:p>
        </p:txBody>
      </p:sp>
    </p:spTree>
    <p:extLst>
      <p:ext uri="{BB962C8B-B14F-4D97-AF65-F5344CB8AC3E}">
        <p14:creationId xmlns:p14="http://schemas.microsoft.com/office/powerpoint/2010/main" val="60585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if we think this is a good or poor representation of soldering?</a:t>
            </a:r>
          </a:p>
          <a:p>
            <a:r>
              <a:rPr lang="en-US" dirty="0"/>
              <a:t>It may seem poor as the joints look like balls, but that is because we’re soldering on the same side of the board as the component, and there is much less lead to build up the tear drop shape. There is still some solder moving up towards the component which is good.</a:t>
            </a:r>
          </a:p>
        </p:txBody>
      </p:sp>
      <p:sp>
        <p:nvSpPr>
          <p:cNvPr id="4" name="Slide Number Placeholder 3"/>
          <p:cNvSpPr>
            <a:spLocks noGrp="1"/>
          </p:cNvSpPr>
          <p:nvPr>
            <p:ph type="sldNum" sz="quarter" idx="5"/>
          </p:nvPr>
        </p:nvSpPr>
        <p:spPr/>
        <p:txBody>
          <a:bodyPr/>
          <a:lstStyle/>
          <a:p>
            <a:fld id="{92649087-EE4A-4957-B593-66E303F39BE2}" type="slidenum">
              <a:rPr lang="en-US" smtClean="0"/>
              <a:t>5</a:t>
            </a:fld>
            <a:endParaRPr lang="en-US"/>
          </a:p>
        </p:txBody>
      </p:sp>
    </p:spTree>
    <p:extLst>
      <p:ext uri="{BB962C8B-B14F-4D97-AF65-F5344CB8AC3E}">
        <p14:creationId xmlns:p14="http://schemas.microsoft.com/office/powerpoint/2010/main" val="705306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trimmed before soldering” is demonstrated with a resistor and it’s good practice in general</a:t>
            </a:r>
          </a:p>
          <a:p>
            <a:r>
              <a:rPr lang="en-US" dirty="0"/>
              <a:t>Last bullet point means if the trimming cuts into any solder or you believe in any way you may have trimmed too close to the component, apply the iron and let the solder reflow </a:t>
            </a:r>
            <a:r>
              <a:rPr lang="en-US"/>
              <a:t>and re-bond</a:t>
            </a:r>
            <a:r>
              <a:rPr lang="en-US" dirty="0"/>
              <a:t>.</a:t>
            </a:r>
          </a:p>
        </p:txBody>
      </p:sp>
      <p:sp>
        <p:nvSpPr>
          <p:cNvPr id="4" name="Slide Number Placeholder 3"/>
          <p:cNvSpPr>
            <a:spLocks noGrp="1"/>
          </p:cNvSpPr>
          <p:nvPr>
            <p:ph type="sldNum" sz="quarter" idx="5"/>
          </p:nvPr>
        </p:nvSpPr>
        <p:spPr/>
        <p:txBody>
          <a:bodyPr/>
          <a:lstStyle/>
          <a:p>
            <a:fld id="{92649087-EE4A-4957-B593-66E303F39BE2}" type="slidenum">
              <a:rPr lang="en-US" smtClean="0"/>
              <a:t>6</a:t>
            </a:fld>
            <a:endParaRPr lang="en-US"/>
          </a:p>
        </p:txBody>
      </p:sp>
    </p:spTree>
    <p:extLst>
      <p:ext uri="{BB962C8B-B14F-4D97-AF65-F5344CB8AC3E}">
        <p14:creationId xmlns:p14="http://schemas.microsoft.com/office/powerpoint/2010/main" val="408438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Flush cutters (leftmost all black) are better than shear cutters (middle) because the angle of the cutters determine where the force is transferred. If the flat part is pointed towards the board, most of the force will be applied to the trimmed lead and send it flying. With shear cutters, force is sent both ways and consequently some is sent into the component which can damage active components. This will be worse if flush cutters are used upside down.</a:t>
            </a:r>
          </a:p>
        </p:txBody>
      </p:sp>
      <p:sp>
        <p:nvSpPr>
          <p:cNvPr id="4" name="Slide Number Placeholder 3"/>
          <p:cNvSpPr>
            <a:spLocks noGrp="1"/>
          </p:cNvSpPr>
          <p:nvPr>
            <p:ph type="sldNum" sz="quarter" idx="5"/>
          </p:nvPr>
        </p:nvSpPr>
        <p:spPr/>
        <p:txBody>
          <a:bodyPr/>
          <a:lstStyle/>
          <a:p>
            <a:fld id="{92649087-EE4A-4957-B593-66E303F39BE2}" type="slidenum">
              <a:rPr lang="en-US" smtClean="0"/>
              <a:t>7</a:t>
            </a:fld>
            <a:endParaRPr lang="en-US"/>
          </a:p>
        </p:txBody>
      </p:sp>
    </p:spTree>
    <p:extLst>
      <p:ext uri="{BB962C8B-B14F-4D97-AF65-F5344CB8AC3E}">
        <p14:creationId xmlns:p14="http://schemas.microsoft.com/office/powerpoint/2010/main" val="161514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Solder sucker sucks up re-heated solder</a:t>
            </a:r>
          </a:p>
          <a:p>
            <a:r>
              <a:rPr lang="en-US" dirty="0"/>
              <a:t>A solder wick combined with flux will reflow solder away from the board and onto the wick, removing it.</a:t>
            </a:r>
          </a:p>
          <a:p>
            <a:r>
              <a:rPr lang="en-US" dirty="0"/>
              <a:t>A </a:t>
            </a:r>
            <a:r>
              <a:rPr lang="en-US" dirty="0" err="1"/>
              <a:t>desoldering</a:t>
            </a:r>
            <a:r>
              <a:rPr lang="en-US" dirty="0"/>
              <a:t> gun is a self-contained unit capable of reheating solder and vacuuming it from the board.</a:t>
            </a:r>
          </a:p>
        </p:txBody>
      </p:sp>
      <p:sp>
        <p:nvSpPr>
          <p:cNvPr id="4" name="Slide Number Placeholder 3"/>
          <p:cNvSpPr>
            <a:spLocks noGrp="1"/>
          </p:cNvSpPr>
          <p:nvPr>
            <p:ph type="sldNum" sz="quarter" idx="5"/>
          </p:nvPr>
        </p:nvSpPr>
        <p:spPr/>
        <p:txBody>
          <a:bodyPr/>
          <a:lstStyle/>
          <a:p>
            <a:fld id="{92649087-EE4A-4957-B593-66E303F39BE2}" type="slidenum">
              <a:rPr lang="en-US" smtClean="0"/>
              <a:t>8</a:t>
            </a:fld>
            <a:endParaRPr lang="en-US"/>
          </a:p>
        </p:txBody>
      </p:sp>
    </p:spTree>
    <p:extLst>
      <p:ext uri="{BB962C8B-B14F-4D97-AF65-F5344CB8AC3E}">
        <p14:creationId xmlns:p14="http://schemas.microsoft.com/office/powerpoint/2010/main" val="1380825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B5A6-D7BB-48AE-9648-1C9643D189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0D3A91-A719-47B3-B61A-1ADDF2C5C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85E6EF-372F-46BC-BEFF-6C71FF256F5B}"/>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9AB3FF9B-E25C-4081-B9BF-D9C1B4237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AF0EA-48EB-47CA-87FB-F63DB60CD3E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04922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8B55-4484-465C-B139-8ABC8DC55C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90ECD7-09E3-428E-B2ED-6C8C3B988E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2DE54-7D1C-4AED-AC0B-150AC1FADE7C}"/>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8A11E193-F3D1-49DF-998C-5D3DF2342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F5080-17E7-40B0-94F2-4E8DBD3F244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38858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9818E9-A714-463D-B2A0-A2964DA50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6C5D3B-9B6E-47C8-99DB-609AA796A5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A49B09-689E-4C32-9C2A-5C9AC8993494}"/>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7DAE7E13-4E68-4248-BAF1-FABE45E73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14E28-1409-40C6-9FD8-A4A9D37DEF9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0372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ADD8-520D-4757-A1C8-09C27D240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03F67-F00F-4EE5-87A6-690CC6E6E7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4F5DB-4CA7-4A74-AFE4-FC4562A8DC04}"/>
              </a:ext>
            </a:extLst>
          </p:cNvPr>
          <p:cNvSpPr>
            <a:spLocks noGrp="1"/>
          </p:cNvSpPr>
          <p:nvPr>
            <p:ph type="dt" sz="half" idx="10"/>
          </p:nvPr>
        </p:nvSpPr>
        <p:spPr/>
        <p:txBody>
          <a:bodyPr/>
          <a:lstStyle/>
          <a:p>
            <a:fld id="{11EAACC7-3B3F-47D1-959A-EF58926E955E}" type="datetimeFigureOut">
              <a:rPr lang="en-US" smtClean="0"/>
              <a:t>4/7/2022</a:t>
            </a:fld>
            <a:endParaRPr lang="en-US" dirty="0"/>
          </a:p>
        </p:txBody>
      </p:sp>
      <p:sp>
        <p:nvSpPr>
          <p:cNvPr id="5" name="Footer Placeholder 4">
            <a:extLst>
              <a:ext uri="{FF2B5EF4-FFF2-40B4-BE49-F238E27FC236}">
                <a16:creationId xmlns:a16="http://schemas.microsoft.com/office/drawing/2014/main" id="{DFBF779D-2C07-410A-85ED-4F2C1F883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B61FD-A983-45F3-900C-44B02BFABAA5}"/>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1453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7845-55BB-46AB-9475-7276275F9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E2F243-2EEF-41F7-ADCD-886F5CBFB6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1041B-5868-431C-AB1E-F32C03CCA818}"/>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001CB216-D9A7-4C39-B3D5-62B8DF125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07A9E-0BFB-4FB6-8FEB-EF56F031B5FA}"/>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91348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254D-038D-4724-85D6-DBC3CDB5D4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CB4B1A-C07D-4C74-ABB3-F5A9E21747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C2583F-8D9E-41E3-8996-136D82B3BA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D89073-0F88-43D2-96FD-5A11986EF2A0}"/>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6" name="Footer Placeholder 5">
            <a:extLst>
              <a:ext uri="{FF2B5EF4-FFF2-40B4-BE49-F238E27FC236}">
                <a16:creationId xmlns:a16="http://schemas.microsoft.com/office/drawing/2014/main" id="{7595C646-43A4-4D87-A87C-B32507E0B1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7EA0F-56A7-4732-9D47-8BDD910FEE6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872992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E46A-E382-47ED-B9AB-A451A9753F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0CC577-7291-474F-A433-2D96D8D331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4865CC-534C-41EB-AA67-13CC7AE9D3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7181F5-7FE4-4D2A-9118-97D48D9508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7E60A-0C9C-4FFE-848A-60350E2663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F8C116-A226-4623-86E9-A8F9F861E960}"/>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8" name="Footer Placeholder 7">
            <a:extLst>
              <a:ext uri="{FF2B5EF4-FFF2-40B4-BE49-F238E27FC236}">
                <a16:creationId xmlns:a16="http://schemas.microsoft.com/office/drawing/2014/main" id="{8773BBA0-1896-49D0-B4DA-68AE7D9580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86D2E3-327D-435D-824C-AC84240E43C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219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9A8A-FD7D-40B2-A635-E8373BC84D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9FA765-BB9B-48AA-BA07-CC7F5D29C4FE}"/>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4" name="Footer Placeholder 3">
            <a:extLst>
              <a:ext uri="{FF2B5EF4-FFF2-40B4-BE49-F238E27FC236}">
                <a16:creationId xmlns:a16="http://schemas.microsoft.com/office/drawing/2014/main" id="{A0794196-7F4C-40BE-A1FD-66296CA0C7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02075E-15D6-40BA-9FCD-09E533BB359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076378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9791C-D025-4ECE-8BE0-4D46A65CCDFE}"/>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3" name="Footer Placeholder 2">
            <a:extLst>
              <a:ext uri="{FF2B5EF4-FFF2-40B4-BE49-F238E27FC236}">
                <a16:creationId xmlns:a16="http://schemas.microsoft.com/office/drawing/2014/main" id="{84FD6120-CA05-4867-9331-536AFB0498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EB618F-54DA-48DF-8482-3F5BE0F87BE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53624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94BC-DD44-4AB3-A950-75BBCC4A7C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0CD5C-FA07-4AE2-9F1C-C7A8AD9CA0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2D96BF-C82A-435B-B4CA-0FA974F10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11C816-A204-4D16-AA0A-735B2F6420DE}"/>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6" name="Footer Placeholder 5">
            <a:extLst>
              <a:ext uri="{FF2B5EF4-FFF2-40B4-BE49-F238E27FC236}">
                <a16:creationId xmlns:a16="http://schemas.microsoft.com/office/drawing/2014/main" id="{F58380EE-34F5-47DD-93B9-4971901FB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33E55-437A-40F2-AFA2-DE9CB733DFA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7068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1F84-5895-458E-8935-1BA7D924D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F6987B-5C1C-43B5-8580-8B3406353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6A51C2-34E5-4F51-BAD1-60B802EBC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FBF6D-9386-49A6-AC05-A8531279B2F5}"/>
              </a:ext>
            </a:extLst>
          </p:cNvPr>
          <p:cNvSpPr>
            <a:spLocks noGrp="1"/>
          </p:cNvSpPr>
          <p:nvPr>
            <p:ph type="dt" sz="half" idx="10"/>
          </p:nvPr>
        </p:nvSpPr>
        <p:spPr/>
        <p:txBody>
          <a:bodyPr/>
          <a:lstStyle/>
          <a:p>
            <a:fld id="{11EAACC7-3B3F-47D1-959A-EF58926E955E}" type="datetimeFigureOut">
              <a:rPr lang="en-US" smtClean="0"/>
              <a:t>4/7/2022</a:t>
            </a:fld>
            <a:endParaRPr lang="en-US"/>
          </a:p>
        </p:txBody>
      </p:sp>
      <p:sp>
        <p:nvSpPr>
          <p:cNvPr id="6" name="Footer Placeholder 5">
            <a:extLst>
              <a:ext uri="{FF2B5EF4-FFF2-40B4-BE49-F238E27FC236}">
                <a16:creationId xmlns:a16="http://schemas.microsoft.com/office/drawing/2014/main" id="{1E752C57-6C2B-467A-9172-E05973A66A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320A97-62F5-476B-8A2A-DD665F2CAC0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71831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7ADBCB-4CA4-4601-BB7F-B1FBAEB89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D23A6-03ED-44F3-8ECA-0328AD2D41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6B777-6CD8-4012-963F-13FD9EDE7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AACC7-3B3F-47D1-959A-EF58926E955E}" type="datetimeFigureOut">
              <a:rPr lang="en-US" smtClean="0"/>
              <a:t>4/7/2022</a:t>
            </a:fld>
            <a:endParaRPr lang="en-US"/>
          </a:p>
        </p:txBody>
      </p:sp>
      <p:sp>
        <p:nvSpPr>
          <p:cNvPr id="5" name="Footer Placeholder 4">
            <a:extLst>
              <a:ext uri="{FF2B5EF4-FFF2-40B4-BE49-F238E27FC236}">
                <a16:creationId xmlns:a16="http://schemas.microsoft.com/office/drawing/2014/main" id="{37F00C9A-AD28-4FD5-93D7-0633BA588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18A8AB0-ACE8-4A31-81EF-11E136919D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04769386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809CA-FE77-487C-A101-80C1BB59B360}"/>
              </a:ext>
            </a:extLst>
          </p:cNvPr>
          <p:cNvSpPr>
            <a:spLocks noGrp="1"/>
          </p:cNvSpPr>
          <p:nvPr>
            <p:ph type="ctrTitle"/>
          </p:nvPr>
        </p:nvSpPr>
        <p:spPr>
          <a:xfrm>
            <a:off x="755903" y="3399769"/>
            <a:ext cx="10640754" cy="775845"/>
          </a:xfrm>
        </p:spPr>
        <p:txBody>
          <a:bodyPr anchor="b">
            <a:normAutofit/>
          </a:bodyPr>
          <a:lstStyle/>
          <a:p>
            <a:r>
              <a:rPr lang="en-US" sz="4000">
                <a:solidFill>
                  <a:schemeClr val="tx2"/>
                </a:solidFill>
              </a:rPr>
              <a:t>Intro to Soldering</a:t>
            </a:r>
          </a:p>
        </p:txBody>
      </p:sp>
      <p:sp>
        <p:nvSpPr>
          <p:cNvPr id="3" name="Subtitle 2">
            <a:extLst>
              <a:ext uri="{FF2B5EF4-FFF2-40B4-BE49-F238E27FC236}">
                <a16:creationId xmlns:a16="http://schemas.microsoft.com/office/drawing/2014/main" id="{E26AD642-288B-400A-8E9D-25B10218DCA2}"/>
              </a:ext>
            </a:extLst>
          </p:cNvPr>
          <p:cNvSpPr>
            <a:spLocks noGrp="1"/>
          </p:cNvSpPr>
          <p:nvPr>
            <p:ph type="subTitle" idx="1"/>
          </p:nvPr>
        </p:nvSpPr>
        <p:spPr>
          <a:xfrm>
            <a:off x="1514121" y="4171528"/>
            <a:ext cx="9163757" cy="450447"/>
          </a:xfrm>
        </p:spPr>
        <p:txBody>
          <a:bodyPr anchor="ctr">
            <a:normAutofit/>
          </a:bodyPr>
          <a:lstStyle/>
          <a:p>
            <a:r>
              <a:rPr lang="en-US" sz="2000">
                <a:solidFill>
                  <a:schemeClr val="tx2"/>
                </a:solidFill>
              </a:rPr>
              <a:t>Villanova IEEE</a:t>
            </a:r>
          </a:p>
        </p:txBody>
      </p:sp>
      <p:grpSp>
        <p:nvGrpSpPr>
          <p:cNvPr id="14" name="Group 1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5" name="Freeform: Shape 1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950DDB1B-9E99-4A63-91EE-CF24931F9734}"/>
              </a:ext>
            </a:extLst>
          </p:cNvPr>
          <p:cNvPicPr>
            <a:picLocks noChangeAspect="1"/>
          </p:cNvPicPr>
          <p:nvPr/>
        </p:nvPicPr>
        <p:blipFill rotWithShape="1">
          <a:blip r:embed="rId2"/>
          <a:srcRect l="13918" t="16871" r="13979" b="19398"/>
          <a:stretch/>
        </p:blipFill>
        <p:spPr>
          <a:xfrm>
            <a:off x="4424779" y="206171"/>
            <a:ext cx="3342136" cy="3193598"/>
          </a:xfrm>
          <a:prstGeom prst="rect">
            <a:avLst/>
          </a:prstGeom>
        </p:spPr>
      </p:pic>
      <p:grpSp>
        <p:nvGrpSpPr>
          <p:cNvPr id="20" name="Group 1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1" name="Freeform: Shape 2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8110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ig Boys Race Our Young Girls but Violet Generally Wins | DigiKey">
            <a:extLst>
              <a:ext uri="{FF2B5EF4-FFF2-40B4-BE49-F238E27FC236}">
                <a16:creationId xmlns:a16="http://schemas.microsoft.com/office/drawing/2014/main" id="{063AFC02-C043-41BD-BEEF-3FEEDB2BAF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95606" y="643467"/>
            <a:ext cx="660078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598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38F0A-491D-468F-81EC-2C3CEFE73A6F}"/>
              </a:ext>
            </a:extLst>
          </p:cNvPr>
          <p:cNvSpPr>
            <a:spLocks noGrp="1"/>
          </p:cNvSpPr>
          <p:nvPr>
            <p:ph type="title"/>
          </p:nvPr>
        </p:nvSpPr>
        <p:spPr>
          <a:xfrm>
            <a:off x="838200" y="556995"/>
            <a:ext cx="10515600" cy="1133693"/>
          </a:xfrm>
        </p:spPr>
        <p:txBody>
          <a:bodyPr>
            <a:normAutofit/>
          </a:bodyPr>
          <a:lstStyle/>
          <a:p>
            <a:r>
              <a:rPr lang="en-US" sz="5200"/>
              <a:t>Christmas Tree Soldering Resistors</a:t>
            </a:r>
          </a:p>
        </p:txBody>
      </p:sp>
      <p:graphicFrame>
        <p:nvGraphicFramePr>
          <p:cNvPr id="11" name="Content Placeholder 2">
            <a:extLst>
              <a:ext uri="{FF2B5EF4-FFF2-40B4-BE49-F238E27FC236}">
                <a16:creationId xmlns:a16="http://schemas.microsoft.com/office/drawing/2014/main" id="{92E6880F-F570-4BBC-99D4-838D8E6DA51C}"/>
              </a:ext>
            </a:extLst>
          </p:cNvPr>
          <p:cNvGraphicFramePr>
            <a:graphicFrameLocks noGrp="1"/>
          </p:cNvGraphicFramePr>
          <p:nvPr>
            <p:ph idx="1"/>
            <p:extLst>
              <p:ext uri="{D42A27DB-BD31-4B8C-83A1-F6EECF244321}">
                <p14:modId xmlns:p14="http://schemas.microsoft.com/office/powerpoint/2010/main" val="21026919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80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83" name="Freeform: Shape 8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2F092D5-7D32-4F1B-AC6A-5DA8E1B8774D}"/>
              </a:ext>
            </a:extLst>
          </p:cNvPr>
          <p:cNvSpPr>
            <a:spLocks noGrp="1"/>
          </p:cNvSpPr>
          <p:nvPr>
            <p:ph type="title"/>
          </p:nvPr>
        </p:nvSpPr>
        <p:spPr>
          <a:xfrm>
            <a:off x="765051" y="662400"/>
            <a:ext cx="3384000" cy="1492132"/>
          </a:xfrm>
        </p:spPr>
        <p:txBody>
          <a:bodyPr anchor="t">
            <a:normAutofit/>
          </a:bodyPr>
          <a:lstStyle/>
          <a:p>
            <a:r>
              <a:rPr lang="en-US">
                <a:solidFill>
                  <a:schemeClr val="bg1"/>
                </a:solidFill>
              </a:rPr>
              <a:t>What is solder?</a:t>
            </a:r>
          </a:p>
        </p:txBody>
      </p:sp>
      <p:sp>
        <p:nvSpPr>
          <p:cNvPr id="3" name="Content Placeholder 2">
            <a:extLst>
              <a:ext uri="{FF2B5EF4-FFF2-40B4-BE49-F238E27FC236}">
                <a16:creationId xmlns:a16="http://schemas.microsoft.com/office/drawing/2014/main" id="{B3220328-5843-441E-87D2-AAFE05CC58A1}"/>
              </a:ext>
            </a:extLst>
          </p:cNvPr>
          <p:cNvSpPr>
            <a:spLocks noGrp="1"/>
          </p:cNvSpPr>
          <p:nvPr>
            <p:ph idx="1"/>
          </p:nvPr>
        </p:nvSpPr>
        <p:spPr>
          <a:xfrm>
            <a:off x="765051" y="2286000"/>
            <a:ext cx="3384000" cy="3844800"/>
          </a:xfrm>
        </p:spPr>
        <p:txBody>
          <a:bodyPr>
            <a:normAutofit/>
          </a:bodyPr>
          <a:lstStyle/>
          <a:p>
            <a:r>
              <a:rPr lang="en-US" sz="2000">
                <a:solidFill>
                  <a:schemeClr val="bg1">
                    <a:alpha val="60000"/>
                  </a:schemeClr>
                </a:solidFill>
              </a:rPr>
              <a:t>Previously lead-based</a:t>
            </a:r>
          </a:p>
          <a:p>
            <a:r>
              <a:rPr lang="en-US" sz="2000">
                <a:solidFill>
                  <a:schemeClr val="bg1">
                    <a:alpha val="60000"/>
                  </a:schemeClr>
                </a:solidFill>
              </a:rPr>
              <a:t>Flux core vs. solid wire</a:t>
            </a:r>
          </a:p>
          <a:p>
            <a:r>
              <a:rPr lang="en-US" sz="2000">
                <a:solidFill>
                  <a:schemeClr val="bg1">
                    <a:alpha val="60000"/>
                  </a:schemeClr>
                </a:solidFill>
              </a:rPr>
              <a:t>Used as a bonding agent between electrical components and PCB pads</a:t>
            </a:r>
          </a:p>
        </p:txBody>
      </p:sp>
      <p:sp>
        <p:nvSpPr>
          <p:cNvPr id="5" name="AutoShape 4">
            <a:extLst>
              <a:ext uri="{FF2B5EF4-FFF2-40B4-BE49-F238E27FC236}">
                <a16:creationId xmlns:a16="http://schemas.microsoft.com/office/drawing/2014/main" id="{FE25A871-8C69-41C7-BFF7-A3F2D52C3AF8}"/>
              </a:ext>
            </a:extLst>
          </p:cNvPr>
          <p:cNvSpPr>
            <a:spLocks noChangeAspect="1" noChangeArrowheads="1"/>
          </p:cNvSpPr>
          <p:nvPr/>
        </p:nvSpPr>
        <p:spPr bwMode="auto">
          <a:xfrm>
            <a:off x="5943600" y="3276600"/>
            <a:ext cx="1234966" cy="12349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F075D39E-8CA4-4EC3-A46E-1DA753C2EC22}"/>
              </a:ext>
            </a:extLst>
          </p:cNvPr>
          <p:cNvPicPr>
            <a:picLocks noChangeAspect="1"/>
          </p:cNvPicPr>
          <p:nvPr/>
        </p:nvPicPr>
        <p:blipFill>
          <a:blip r:embed="rId3"/>
          <a:stretch>
            <a:fillRect/>
          </a:stretch>
        </p:blipFill>
        <p:spPr>
          <a:xfrm>
            <a:off x="6096000" y="1657350"/>
            <a:ext cx="4762500" cy="3543300"/>
          </a:xfrm>
          <a:prstGeom prst="rect">
            <a:avLst/>
          </a:prstGeom>
        </p:spPr>
      </p:pic>
    </p:spTree>
    <p:extLst>
      <p:ext uri="{BB962C8B-B14F-4D97-AF65-F5344CB8AC3E}">
        <p14:creationId xmlns:p14="http://schemas.microsoft.com/office/powerpoint/2010/main" val="335212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06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525E3-36B9-4C37-87C8-BEF1C4B1788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How to Solder</a:t>
            </a:r>
          </a:p>
        </p:txBody>
      </p:sp>
      <p:pic>
        <p:nvPicPr>
          <p:cNvPr id="2050" name="Picture 2" descr="Soldering: coolguides">
            <a:extLst>
              <a:ext uri="{FF2B5EF4-FFF2-40B4-BE49-F238E27FC236}">
                <a16:creationId xmlns:a16="http://schemas.microsoft.com/office/drawing/2014/main" id="{0F884FEA-314D-49C2-8483-B5B884FE1C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11822" y="961812"/>
            <a:ext cx="6241755" cy="4930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42EEAE1-0808-4BD8-BC4B-5CDBD189A647}"/>
              </a:ext>
            </a:extLst>
          </p:cNvPr>
          <p:cNvSpPr txBox="1"/>
          <p:nvPr/>
        </p:nvSpPr>
        <p:spPr>
          <a:xfrm>
            <a:off x="4511822" y="6006067"/>
            <a:ext cx="3782639" cy="369332"/>
          </a:xfrm>
          <a:prstGeom prst="rect">
            <a:avLst/>
          </a:prstGeom>
          <a:noFill/>
        </p:spPr>
        <p:txBody>
          <a:bodyPr wrap="none" rtlCol="0">
            <a:spAutoFit/>
          </a:bodyPr>
          <a:lstStyle/>
          <a:p>
            <a:r>
              <a:rPr lang="en-US" dirty="0">
                <a:solidFill>
                  <a:srgbClr val="384727"/>
                </a:solidFill>
              </a:rPr>
              <a:t>**Turn Temperature Gauge to ~400 </a:t>
            </a:r>
            <a:r>
              <a:rPr lang="en-US" dirty="0">
                <a:solidFill>
                  <a:srgbClr val="384727"/>
                </a:solidFill>
                <a:latin typeface="Calibri" panose="020F0502020204030204" pitchFamily="34" charset="0"/>
                <a:cs typeface="Calibri" panose="020F0502020204030204" pitchFamily="34" charset="0"/>
              </a:rPr>
              <a:t>⁰C</a:t>
            </a:r>
            <a:endParaRPr lang="en-US" dirty="0">
              <a:solidFill>
                <a:srgbClr val="384727"/>
              </a:solidFill>
            </a:endParaRPr>
          </a:p>
        </p:txBody>
      </p:sp>
    </p:spTree>
    <p:extLst>
      <p:ext uri="{BB962C8B-B14F-4D97-AF65-F5344CB8AC3E}">
        <p14:creationId xmlns:p14="http://schemas.microsoft.com/office/powerpoint/2010/main" val="381256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6E08-F4FB-415B-9733-248E38354C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6E2C1B-BF6C-4358-84FA-656D6B844F2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7A3FFCB-9613-49B2-ACE7-72B7C968B418}"/>
              </a:ext>
            </a:extLst>
          </p:cNvPr>
          <p:cNvPicPr>
            <a:picLocks noChangeAspect="1"/>
          </p:cNvPicPr>
          <p:nvPr/>
        </p:nvPicPr>
        <p:blipFill rotWithShape="1">
          <a:blip r:embed="rId3"/>
          <a:srcRect l="40062" t="42447" r="38279" b="36611"/>
          <a:stretch/>
        </p:blipFill>
        <p:spPr>
          <a:xfrm>
            <a:off x="764785" y="-1"/>
            <a:ext cx="10670470" cy="6863171"/>
          </a:xfrm>
          <a:prstGeom prst="rect">
            <a:avLst/>
          </a:prstGeom>
        </p:spPr>
      </p:pic>
    </p:spTree>
    <p:extLst>
      <p:ext uri="{BB962C8B-B14F-4D97-AF65-F5344CB8AC3E}">
        <p14:creationId xmlns:p14="http://schemas.microsoft.com/office/powerpoint/2010/main" val="2646964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EB88FB7-4564-4E7E-9577-56BDB5C4D91E}"/>
              </a:ext>
            </a:extLst>
          </p:cNvPr>
          <p:cNvPicPr>
            <a:picLocks noGrp="1" noChangeAspect="1"/>
          </p:cNvPicPr>
          <p:nvPr>
            <p:ph idx="1"/>
          </p:nvPr>
        </p:nvPicPr>
        <p:blipFill rotWithShape="1">
          <a:blip r:embed="rId3"/>
          <a:srcRect l="65103" t="40893" r="20276" b="26499"/>
          <a:stretch/>
        </p:blipFill>
        <p:spPr>
          <a:xfrm>
            <a:off x="3783725" y="0"/>
            <a:ext cx="4624550" cy="6860596"/>
          </a:xfrm>
          <a:prstGeom prst="rect">
            <a:avLst/>
          </a:prstGeom>
        </p:spPr>
      </p:pic>
    </p:spTree>
    <p:extLst>
      <p:ext uri="{BB962C8B-B14F-4D97-AF65-F5344CB8AC3E}">
        <p14:creationId xmlns:p14="http://schemas.microsoft.com/office/powerpoint/2010/main" val="2894643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D57E02-0F03-47CD-BF38-1FCBB5E1EE6A}"/>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sz="3200" kern="1200">
                <a:solidFill>
                  <a:schemeClr val="tx1"/>
                </a:solidFill>
                <a:latin typeface="+mj-lt"/>
                <a:ea typeface="+mj-ea"/>
                <a:cs typeface="+mj-cs"/>
              </a:rPr>
              <a:t>Trimming Components</a:t>
            </a:r>
          </a:p>
        </p:txBody>
      </p:sp>
      <p:pic>
        <p:nvPicPr>
          <p:cNvPr id="4098" name="Picture 2" descr="Difference between Active components and Passive components">
            <a:extLst>
              <a:ext uri="{FF2B5EF4-FFF2-40B4-BE49-F238E27FC236}">
                <a16:creationId xmlns:a16="http://schemas.microsoft.com/office/drawing/2014/main" id="{1232A2C1-FC6D-44D8-A506-B97AEB47C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 r="-1" b="1836"/>
          <a:stretch/>
        </p:blipFill>
        <p:spPr bwMode="auto">
          <a:xfrm>
            <a:off x="7074070" y="178092"/>
            <a:ext cx="4377979" cy="3762785"/>
          </a:xfrm>
          <a:prstGeom prst="rect">
            <a:avLst/>
          </a:prstGeom>
          <a:noFill/>
          <a:extLst>
            <a:ext uri="{909E8E84-426E-40DD-AFC4-6F175D3DCCD1}">
              <a14:hiddenFill xmlns:a14="http://schemas.microsoft.com/office/drawing/2010/main">
                <a:solidFill>
                  <a:srgbClr val="FFFFFF"/>
                </a:solidFill>
              </a14:hiddenFill>
            </a:ext>
          </a:extLst>
        </p:spPr>
      </p:pic>
      <p:sp>
        <p:nvSpPr>
          <p:cNvPr id="4108" name="Rectangle 79">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109" name="Rectangle 81">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12C076F-BD8D-4B39-8E46-E6EDB5C2C369}"/>
              </a:ext>
            </a:extLst>
          </p:cNvPr>
          <p:cNvSpPr txBox="1"/>
          <p:nvPr/>
        </p:nvSpPr>
        <p:spPr>
          <a:xfrm>
            <a:off x="5349240" y="4440602"/>
            <a:ext cx="6007608"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400"/>
              <a:t>Passive Components</a:t>
            </a:r>
          </a:p>
          <a:p>
            <a:pPr marL="742950" lvl="1" indent="-228600">
              <a:lnSpc>
                <a:spcPct val="90000"/>
              </a:lnSpc>
              <a:spcAft>
                <a:spcPts val="600"/>
              </a:spcAft>
              <a:buFont typeface="Arial" panose="020B0604020202020204" pitchFamily="34" charset="0"/>
              <a:buChar char="•"/>
            </a:pPr>
            <a:r>
              <a:rPr lang="en-US" sz="1400"/>
              <a:t>Fine to solder and trim</a:t>
            </a:r>
          </a:p>
          <a:p>
            <a:pPr marL="285750" indent="-228600">
              <a:lnSpc>
                <a:spcPct val="90000"/>
              </a:lnSpc>
              <a:spcAft>
                <a:spcPts val="600"/>
              </a:spcAft>
              <a:buFont typeface="Arial" panose="020B0604020202020204" pitchFamily="34" charset="0"/>
              <a:buChar char="•"/>
            </a:pPr>
            <a:r>
              <a:rPr lang="en-US" sz="1400"/>
              <a:t>Active Components</a:t>
            </a:r>
          </a:p>
          <a:p>
            <a:pPr marL="742950" lvl="1" indent="-228600">
              <a:lnSpc>
                <a:spcPct val="90000"/>
              </a:lnSpc>
              <a:spcAft>
                <a:spcPts val="600"/>
              </a:spcAft>
              <a:buFont typeface="Arial" panose="020B0604020202020204" pitchFamily="34" charset="0"/>
              <a:buChar char="•"/>
            </a:pPr>
            <a:r>
              <a:rPr lang="en-US" sz="1400"/>
              <a:t>Should be trimmed before soldering</a:t>
            </a:r>
          </a:p>
          <a:p>
            <a:pPr marL="742950" lvl="1" indent="-228600">
              <a:lnSpc>
                <a:spcPct val="90000"/>
              </a:lnSpc>
              <a:spcAft>
                <a:spcPts val="600"/>
              </a:spcAft>
              <a:buFont typeface="Arial" panose="020B0604020202020204" pitchFamily="34" charset="0"/>
              <a:buChar char="•"/>
            </a:pPr>
            <a:r>
              <a:rPr lang="en-US" sz="1400"/>
              <a:t>Trim to the height of your capacitors</a:t>
            </a:r>
          </a:p>
          <a:p>
            <a:pPr marL="285750" indent="-228600">
              <a:lnSpc>
                <a:spcPct val="90000"/>
              </a:lnSpc>
              <a:spcAft>
                <a:spcPts val="600"/>
              </a:spcAft>
              <a:buFont typeface="Arial" panose="020B0604020202020204" pitchFamily="34" charset="0"/>
              <a:buChar char="•"/>
            </a:pPr>
            <a:r>
              <a:rPr lang="en-US" sz="1400"/>
              <a:t>If you trim too low, reflow the solder by applying heat</a:t>
            </a:r>
          </a:p>
        </p:txBody>
      </p:sp>
      <p:grpSp>
        <p:nvGrpSpPr>
          <p:cNvPr id="8" name="Group 7">
            <a:extLst>
              <a:ext uri="{FF2B5EF4-FFF2-40B4-BE49-F238E27FC236}">
                <a16:creationId xmlns:a16="http://schemas.microsoft.com/office/drawing/2014/main" id="{4FD78FB0-9C4C-4D71-A12D-E4891FB1CD9A}"/>
              </a:ext>
            </a:extLst>
          </p:cNvPr>
          <p:cNvGrpSpPr/>
          <p:nvPr/>
        </p:nvGrpSpPr>
        <p:grpSpPr>
          <a:xfrm>
            <a:off x="269095" y="178092"/>
            <a:ext cx="6065025" cy="3762785"/>
            <a:chOff x="241738" y="10"/>
            <a:chExt cx="7157545" cy="4440592"/>
          </a:xfrm>
        </p:grpSpPr>
        <p:pic>
          <p:nvPicPr>
            <p:cNvPr id="4100" name="Picture 4" descr="Prepare the Work - Curious Inventor">
              <a:extLst>
                <a:ext uri="{FF2B5EF4-FFF2-40B4-BE49-F238E27FC236}">
                  <a16:creationId xmlns:a16="http://schemas.microsoft.com/office/drawing/2014/main" id="{7A7A06CD-1837-4716-97DC-F0761FDE6B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28" r="-104" b="42398"/>
            <a:stretch/>
          </p:blipFill>
          <p:spPr bwMode="auto">
            <a:xfrm>
              <a:off x="241738" y="10"/>
              <a:ext cx="7157545" cy="230175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repare the Work - Curious Inventor">
              <a:extLst>
                <a:ext uri="{FF2B5EF4-FFF2-40B4-BE49-F238E27FC236}">
                  <a16:creationId xmlns:a16="http://schemas.microsoft.com/office/drawing/2014/main" id="{0C92EE4D-ED64-4316-A3D7-AD812553C2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 t="58730" r="76367" b="80"/>
            <a:stretch/>
          </p:blipFill>
          <p:spPr bwMode="auto">
            <a:xfrm>
              <a:off x="2270248" y="2301766"/>
              <a:ext cx="2838200" cy="21388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8300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85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77905-9FA3-4332-8801-12079F9A48A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Cutter Types</a:t>
            </a:r>
          </a:p>
        </p:txBody>
      </p:sp>
      <p:pic>
        <p:nvPicPr>
          <p:cNvPr id="6146" name="Picture 2" descr="Different Types Of Best Wire Cutters Explained (With Pictures)">
            <a:extLst>
              <a:ext uri="{FF2B5EF4-FFF2-40B4-BE49-F238E27FC236}">
                <a16:creationId xmlns:a16="http://schemas.microsoft.com/office/drawing/2014/main" id="{5CB66794-88C7-4A1A-B839-FBF0BB1BF7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83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3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text, cup, electronics&#10;&#10;Description automatically generated">
            <a:extLst>
              <a:ext uri="{FF2B5EF4-FFF2-40B4-BE49-F238E27FC236}">
                <a16:creationId xmlns:a16="http://schemas.microsoft.com/office/drawing/2014/main" id="{A6726179-B3AE-4BFA-AE5A-5F6044871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76" y="618517"/>
            <a:ext cx="2565091" cy="2436836"/>
          </a:xfrm>
          <a:prstGeom prst="rect">
            <a:avLst/>
          </a:prstGeom>
        </p:spPr>
      </p:pic>
      <p:pic>
        <p:nvPicPr>
          <p:cNvPr id="23" name="Picture 22" descr="Diagram&#10;&#10;Description automatically generated">
            <a:extLst>
              <a:ext uri="{FF2B5EF4-FFF2-40B4-BE49-F238E27FC236}">
                <a16:creationId xmlns:a16="http://schemas.microsoft.com/office/drawing/2014/main" id="{CEB9AE23-9094-4D2E-8020-5CE8FBD92B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426" y="854111"/>
            <a:ext cx="2569464" cy="1965639"/>
          </a:xfrm>
          <a:prstGeom prst="rect">
            <a:avLst/>
          </a:prstGeom>
        </p:spPr>
      </p:pic>
      <p:pic>
        <p:nvPicPr>
          <p:cNvPr id="27" name="Picture 26" descr="A picture containing yellow, power drill, blue&#10;&#10;Description automatically generated">
            <a:extLst>
              <a:ext uri="{FF2B5EF4-FFF2-40B4-BE49-F238E27FC236}">
                <a16:creationId xmlns:a16="http://schemas.microsoft.com/office/drawing/2014/main" id="{A986445A-9205-4A77-B803-33C0ABA66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77" y="3746501"/>
            <a:ext cx="2544890" cy="2544890"/>
          </a:xfrm>
          <a:prstGeom prst="rect">
            <a:avLst/>
          </a:prstGeom>
        </p:spPr>
      </p:pic>
      <p:pic>
        <p:nvPicPr>
          <p:cNvPr id="25" name="Picture 24" descr="A picture containing writing implement, pen&#10;&#10;Description automatically generated">
            <a:extLst>
              <a:ext uri="{FF2B5EF4-FFF2-40B4-BE49-F238E27FC236}">
                <a16:creationId xmlns:a16="http://schemas.microsoft.com/office/drawing/2014/main" id="{313A9FAD-A8CE-4B20-8469-11187910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426" y="3913668"/>
            <a:ext cx="2569464" cy="2216162"/>
          </a:xfrm>
          <a:prstGeom prst="rect">
            <a:avLst/>
          </a:prstGeom>
        </p:spPr>
      </p:pic>
      <p:sp>
        <p:nvSpPr>
          <p:cNvPr id="76" name="Freeform: Shape 33">
            <a:extLst>
              <a:ext uri="{FF2B5EF4-FFF2-40B4-BE49-F238E27FC236}">
                <a16:creationId xmlns:a16="http://schemas.microsoft.com/office/drawing/2014/main" id="{40996378-98B9-4F3A-9BD5-D71A617AD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5360" y="1248157"/>
            <a:ext cx="4979816" cy="4361685"/>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78D34F-6924-47DB-A7BB-D1B45A5EBEFA}"/>
              </a:ext>
            </a:extLst>
          </p:cNvPr>
          <p:cNvSpPr>
            <a:spLocks noGrp="1"/>
          </p:cNvSpPr>
          <p:nvPr>
            <p:ph type="title"/>
          </p:nvPr>
        </p:nvSpPr>
        <p:spPr>
          <a:xfrm>
            <a:off x="7649571" y="1578971"/>
            <a:ext cx="3050273" cy="1453826"/>
          </a:xfrm>
        </p:spPr>
        <p:txBody>
          <a:bodyPr anchor="b">
            <a:normAutofit/>
          </a:bodyPr>
          <a:lstStyle/>
          <a:p>
            <a:r>
              <a:rPr lang="en-US" sz="3200">
                <a:solidFill>
                  <a:schemeClr val="bg1"/>
                </a:solidFill>
              </a:rPr>
              <a:t>Desoldering</a:t>
            </a:r>
          </a:p>
        </p:txBody>
      </p:sp>
      <p:cxnSp>
        <p:nvCxnSpPr>
          <p:cNvPr id="77" name="Straight Connector 35">
            <a:extLst>
              <a:ext uri="{FF2B5EF4-FFF2-40B4-BE49-F238E27FC236}">
                <a16:creationId xmlns:a16="http://schemas.microsoft.com/office/drawing/2014/main" id="{0825E110-0C82-46B4-B14F-14FEDF8C2A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429000"/>
            <a:ext cx="6715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7FF09F-1F54-46D1-B139-16AD435BD2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flipH="1">
            <a:off x="106103" y="3429001"/>
            <a:ext cx="685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D7A18E-6AC8-40D1-A474-5190084717EB}"/>
              </a:ext>
            </a:extLst>
          </p:cNvPr>
          <p:cNvSpPr>
            <a:spLocks noGrp="1"/>
          </p:cNvSpPr>
          <p:nvPr>
            <p:ph idx="1"/>
          </p:nvPr>
        </p:nvSpPr>
        <p:spPr>
          <a:xfrm>
            <a:off x="7649571" y="3032797"/>
            <a:ext cx="3282286" cy="2162829"/>
          </a:xfrm>
        </p:spPr>
        <p:txBody>
          <a:bodyPr anchor="t">
            <a:normAutofit/>
          </a:bodyPr>
          <a:lstStyle/>
          <a:p>
            <a:r>
              <a:rPr lang="en-US" sz="1800">
                <a:solidFill>
                  <a:schemeClr val="bg1"/>
                </a:solidFill>
              </a:rPr>
              <a:t>Solder sucker</a:t>
            </a:r>
          </a:p>
          <a:p>
            <a:r>
              <a:rPr lang="en-US" sz="1800">
                <a:solidFill>
                  <a:schemeClr val="bg1"/>
                </a:solidFill>
              </a:rPr>
              <a:t>Solder wick</a:t>
            </a:r>
          </a:p>
          <a:p>
            <a:r>
              <a:rPr lang="en-US" sz="1800">
                <a:solidFill>
                  <a:schemeClr val="bg1"/>
                </a:solidFill>
              </a:rPr>
              <a:t>Desoldering gun</a:t>
            </a:r>
          </a:p>
        </p:txBody>
      </p:sp>
    </p:spTree>
    <p:extLst>
      <p:ext uri="{BB962C8B-B14F-4D97-AF65-F5344CB8AC3E}">
        <p14:creationId xmlns:p14="http://schemas.microsoft.com/office/powerpoint/2010/main" val="347524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0734-7821-4550-8CE7-4E09656CF96D}"/>
              </a:ext>
            </a:extLst>
          </p:cNvPr>
          <p:cNvSpPr>
            <a:spLocks noGrp="1"/>
          </p:cNvSpPr>
          <p:nvPr>
            <p:ph type="title"/>
          </p:nvPr>
        </p:nvSpPr>
        <p:spPr>
          <a:xfrm>
            <a:off x="648929" y="629266"/>
            <a:ext cx="3505495" cy="1622321"/>
          </a:xfrm>
        </p:spPr>
        <p:txBody>
          <a:bodyPr>
            <a:normAutofit/>
          </a:bodyPr>
          <a:lstStyle/>
          <a:p>
            <a:r>
              <a:rPr lang="en-US"/>
              <a:t>Safety Tips</a:t>
            </a:r>
            <a:endParaRPr lang="en-US" dirty="0"/>
          </a:p>
        </p:txBody>
      </p:sp>
      <p:sp>
        <p:nvSpPr>
          <p:cNvPr id="3" name="Content Placeholder 2">
            <a:extLst>
              <a:ext uri="{FF2B5EF4-FFF2-40B4-BE49-F238E27FC236}">
                <a16:creationId xmlns:a16="http://schemas.microsoft.com/office/drawing/2014/main" id="{62F3F305-0B36-46E4-B961-15B4F0811C7D}"/>
              </a:ext>
            </a:extLst>
          </p:cNvPr>
          <p:cNvSpPr>
            <a:spLocks noGrp="1"/>
          </p:cNvSpPr>
          <p:nvPr>
            <p:ph idx="1"/>
          </p:nvPr>
        </p:nvSpPr>
        <p:spPr>
          <a:xfrm>
            <a:off x="648931" y="2438400"/>
            <a:ext cx="3505494" cy="3785419"/>
          </a:xfrm>
        </p:spPr>
        <p:txBody>
          <a:bodyPr>
            <a:normAutofit/>
          </a:bodyPr>
          <a:lstStyle/>
          <a:p>
            <a:r>
              <a:rPr lang="en-US" sz="2000"/>
              <a:t>Stay ventilated</a:t>
            </a:r>
          </a:p>
          <a:p>
            <a:r>
              <a:rPr lang="en-US" sz="2000"/>
              <a:t>Hold the soldering iron by the handle like a pencil</a:t>
            </a:r>
          </a:p>
          <a:p>
            <a:r>
              <a:rPr lang="en-US" sz="2000"/>
              <a:t>DO NOT try to catch the soldering iron if dropped. Move out of the way and then pick it up off the floor.</a:t>
            </a:r>
          </a:p>
          <a:p>
            <a:r>
              <a:rPr lang="en-US" sz="2000"/>
              <a:t>Goggles/glasses are encouraged.</a:t>
            </a:r>
          </a:p>
          <a:p>
            <a:r>
              <a:rPr lang="en-US" sz="2000"/>
              <a:t>Wash hands afterwards, </a:t>
            </a:r>
            <a:r>
              <a:rPr lang="en-US" sz="2000" i="1"/>
              <a:t>especially</a:t>
            </a:r>
            <a:r>
              <a:rPr lang="en-US" sz="2000"/>
              <a:t> before eating.</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27E1D6C-4FA7-4BF4-AD62-4FEBBCEDD7A6}"/>
              </a:ext>
            </a:extLst>
          </p:cNvPr>
          <p:cNvPicPr>
            <a:picLocks noChangeAspect="1"/>
          </p:cNvPicPr>
          <p:nvPr/>
        </p:nvPicPr>
        <p:blipFill>
          <a:blip r:embed="rId2"/>
          <a:stretch>
            <a:fillRect/>
          </a:stretch>
        </p:blipFill>
        <p:spPr>
          <a:xfrm>
            <a:off x="5405862" y="1418425"/>
            <a:ext cx="6019331" cy="4017903"/>
          </a:xfrm>
          <a:prstGeom prst="rect">
            <a:avLst/>
          </a:prstGeom>
          <a:effectLst/>
        </p:spPr>
      </p:pic>
    </p:spTree>
    <p:extLst>
      <p:ext uri="{BB962C8B-B14F-4D97-AF65-F5344CB8AC3E}">
        <p14:creationId xmlns:p14="http://schemas.microsoft.com/office/powerpoint/2010/main" val="2400869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1223</TotalTime>
  <Words>506</Words>
  <Application>Microsoft Office PowerPoint</Application>
  <PresentationFormat>Widescreen</PresentationFormat>
  <Paragraphs>49</Paragraphs>
  <Slides>11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Intro to Soldering</vt:lpstr>
      <vt:lpstr>What is solder?</vt:lpstr>
      <vt:lpstr>How to Solder</vt:lpstr>
      <vt:lpstr>PowerPoint Presentation</vt:lpstr>
      <vt:lpstr>PowerPoint Presentation</vt:lpstr>
      <vt:lpstr>Trimming Components</vt:lpstr>
      <vt:lpstr>Cutter Types</vt:lpstr>
      <vt:lpstr>Desoldering</vt:lpstr>
      <vt:lpstr>Safety Tips</vt:lpstr>
      <vt:lpstr>PowerPoint Presentation</vt:lpstr>
      <vt:lpstr>Christmas Tree Soldering Resistors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Soldering</dc:title>
  <dc:creator>Griffin Davis</dc:creator>
  <cp:lastModifiedBy>Griffin Davis</cp:lastModifiedBy>
  <cp:revision>10</cp:revision>
  <dcterms:created xsi:type="dcterms:W3CDTF">2021-10-15T22:49:36Z</dcterms:created>
  <dcterms:modified xsi:type="dcterms:W3CDTF">2022-04-07T17:26:24Z</dcterms:modified>
</cp:coreProperties>
</file>